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2" r:id="rId1"/>
  </p:sldMasterIdLst>
  <p:notesMasterIdLst>
    <p:notesMasterId r:id="rId44"/>
  </p:notesMasterIdLst>
  <p:sldIdLst>
    <p:sldId id="256" r:id="rId2"/>
    <p:sldId id="258" r:id="rId3"/>
    <p:sldId id="318" r:id="rId4"/>
    <p:sldId id="275" r:id="rId5"/>
    <p:sldId id="304" r:id="rId6"/>
    <p:sldId id="305" r:id="rId7"/>
    <p:sldId id="306" r:id="rId8"/>
    <p:sldId id="281" r:id="rId9"/>
    <p:sldId id="308" r:id="rId10"/>
    <p:sldId id="309" r:id="rId11"/>
    <p:sldId id="310" r:id="rId12"/>
    <p:sldId id="311" r:id="rId13"/>
    <p:sldId id="312" r:id="rId14"/>
    <p:sldId id="319" r:id="rId15"/>
    <p:sldId id="307" r:id="rId16"/>
    <p:sldId id="260" r:id="rId17"/>
    <p:sldId id="288" r:id="rId18"/>
    <p:sldId id="313" r:id="rId19"/>
    <p:sldId id="314" r:id="rId20"/>
    <p:sldId id="315" r:id="rId21"/>
    <p:sldId id="316" r:id="rId22"/>
    <p:sldId id="317" r:id="rId23"/>
    <p:sldId id="322" r:id="rId24"/>
    <p:sldId id="320" r:id="rId25"/>
    <p:sldId id="321" r:id="rId26"/>
    <p:sldId id="293" r:id="rId27"/>
    <p:sldId id="294" r:id="rId28"/>
    <p:sldId id="296" r:id="rId29"/>
    <p:sldId id="297" r:id="rId30"/>
    <p:sldId id="269" r:id="rId31"/>
    <p:sldId id="270" r:id="rId32"/>
    <p:sldId id="298" r:id="rId33"/>
    <p:sldId id="299" r:id="rId34"/>
    <p:sldId id="271" r:id="rId35"/>
    <p:sldId id="272" r:id="rId36"/>
    <p:sldId id="302" r:id="rId37"/>
    <p:sldId id="303" r:id="rId38"/>
    <p:sldId id="273" r:id="rId39"/>
    <p:sldId id="274" r:id="rId40"/>
    <p:sldId id="300" r:id="rId41"/>
    <p:sldId id="301" r:id="rId42"/>
    <p:sldId id="29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69" d="100"/>
          <a:sy n="69" d="100"/>
        </p:scale>
        <p:origin x="67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D2DD4-2FE8-4AF5-9406-EAD1B62B274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A3D28B42-2625-4466-9DF2-E4DA6D208108}">
      <dgm:prSet phldrT="[Text]"/>
      <dgm:spPr/>
      <dgm:t>
        <a:bodyPr/>
        <a:lstStyle/>
        <a:p>
          <a:r>
            <a:rPr lang="en-US" b="1" i="1">
              <a:solidFill>
                <a:schemeClr val="tx1"/>
              </a:solidFill>
              <a:latin typeface="Times New Roman" panose="02020603050405020304" pitchFamily="18" charset="0"/>
              <a:cs typeface="Times New Roman" panose="02020603050405020304" pitchFamily="18" charset="0"/>
            </a:rPr>
            <a:t>2. Tác hại của sự bất cẩn khi chia sẻ thông tin qua Internet</a:t>
          </a:r>
        </a:p>
      </dgm:t>
    </dgm:pt>
    <dgm:pt modelId="{36B671AF-0A53-4A9B-A23C-B669B605961B}" type="parTrans" cxnId="{0E01650D-1916-472B-B145-BD7F87A9FA90}">
      <dgm:prSet/>
      <dgm:spPr/>
      <dgm:t>
        <a:bodyPr/>
        <a:lstStyle/>
        <a:p>
          <a:endParaRPr lang="en-US">
            <a:latin typeface="Times New Roman" panose="02020603050405020304" pitchFamily="18" charset="0"/>
            <a:cs typeface="Times New Roman" panose="02020603050405020304" pitchFamily="18" charset="0"/>
          </a:endParaRPr>
        </a:p>
      </dgm:t>
    </dgm:pt>
    <dgm:pt modelId="{64CFB54F-49B2-4C33-A513-4FBD06EF021C}" type="sibTrans" cxnId="{0E01650D-1916-472B-B145-BD7F87A9FA90}">
      <dgm:prSet/>
      <dgm:spPr/>
      <dgm:t>
        <a:bodyPr/>
        <a:lstStyle/>
        <a:p>
          <a:endParaRPr lang="en-US">
            <a:latin typeface="Times New Roman" panose="02020603050405020304" pitchFamily="18" charset="0"/>
            <a:cs typeface="Times New Roman" panose="02020603050405020304" pitchFamily="18" charset="0"/>
          </a:endParaRPr>
        </a:p>
      </dgm:t>
    </dgm:pt>
    <dgm:pt modelId="{9CFA3B5E-5880-401C-BDAE-064E71EF3B90}">
      <dgm:prSet phldrT="[Text]"/>
      <dgm:spPr/>
      <dgm:t>
        <a:bodyPr/>
        <a:lstStyle/>
        <a:p>
          <a:pPr algn="just"/>
          <a:r>
            <a:rPr lang="en-US" b="1" i="1">
              <a:solidFill>
                <a:schemeClr val="tx1"/>
              </a:solidFill>
              <a:latin typeface="Times New Roman" panose="02020603050405020304" pitchFamily="18" charset="0"/>
              <a:cs typeface="Times New Roman" panose="02020603050405020304" pitchFamily="18" charset="0"/>
            </a:rPr>
            <a:t>1. Bản quyền thông tin và sản phẩm số</a:t>
          </a:r>
        </a:p>
      </dgm:t>
    </dgm:pt>
    <dgm:pt modelId="{4D42B9CC-2F78-4711-94F0-36C3F9281D4F}" type="sibTrans" cxnId="{DFCDDE4B-D866-4CDE-A0BB-513BCD4666BB}">
      <dgm:prSet/>
      <dgm:spPr/>
      <dgm:t>
        <a:bodyPr/>
        <a:lstStyle/>
        <a:p>
          <a:endParaRPr lang="en-US">
            <a:latin typeface="Times New Roman" panose="02020603050405020304" pitchFamily="18" charset="0"/>
            <a:cs typeface="Times New Roman" panose="02020603050405020304" pitchFamily="18" charset="0"/>
          </a:endParaRPr>
        </a:p>
      </dgm:t>
    </dgm:pt>
    <dgm:pt modelId="{B52A0ADD-7EAF-4AD4-8DD3-99AC3B0E486E}" type="parTrans" cxnId="{DFCDDE4B-D866-4CDE-A0BB-513BCD4666BB}">
      <dgm:prSet/>
      <dgm:spPr/>
      <dgm:t>
        <a:bodyPr/>
        <a:lstStyle/>
        <a:p>
          <a:endParaRPr lang="en-US">
            <a:latin typeface="Times New Roman" panose="02020603050405020304" pitchFamily="18" charset="0"/>
            <a:cs typeface="Times New Roman" panose="02020603050405020304" pitchFamily="18" charset="0"/>
          </a:endParaRPr>
        </a:p>
      </dgm:t>
    </dgm:pt>
    <dgm:pt modelId="{2E1CE009-4959-415C-BC48-77C130E0A9C5}" type="pres">
      <dgm:prSet presAssocID="{515D2DD4-2FE8-4AF5-9406-EAD1B62B2747}" presName="Name0" presStyleCnt="0">
        <dgm:presLayoutVars>
          <dgm:chMax val="7"/>
          <dgm:chPref val="7"/>
          <dgm:dir/>
        </dgm:presLayoutVars>
      </dgm:prSet>
      <dgm:spPr/>
    </dgm:pt>
    <dgm:pt modelId="{91984CBA-23E4-4BFC-834A-EFDC0F188E4E}" type="pres">
      <dgm:prSet presAssocID="{515D2DD4-2FE8-4AF5-9406-EAD1B62B2747}" presName="Name1" presStyleCnt="0"/>
      <dgm:spPr/>
    </dgm:pt>
    <dgm:pt modelId="{122767B3-9631-4526-9879-199C682441B2}" type="pres">
      <dgm:prSet presAssocID="{515D2DD4-2FE8-4AF5-9406-EAD1B62B2747}" presName="cycle" presStyleCnt="0"/>
      <dgm:spPr/>
    </dgm:pt>
    <dgm:pt modelId="{F3B7BFE7-220A-40D2-A634-4E8A84FA5738}" type="pres">
      <dgm:prSet presAssocID="{515D2DD4-2FE8-4AF5-9406-EAD1B62B2747}" presName="srcNode" presStyleLbl="node1" presStyleIdx="0" presStyleCnt="2"/>
      <dgm:spPr/>
    </dgm:pt>
    <dgm:pt modelId="{FF6CEA40-F3ED-40A7-8226-BAB63E6E1D75}" type="pres">
      <dgm:prSet presAssocID="{515D2DD4-2FE8-4AF5-9406-EAD1B62B2747}" presName="conn" presStyleLbl="parChTrans1D2" presStyleIdx="0" presStyleCnt="1"/>
      <dgm:spPr/>
    </dgm:pt>
    <dgm:pt modelId="{1EC27CFB-ED12-4909-A8E3-10172268BFA2}" type="pres">
      <dgm:prSet presAssocID="{515D2DD4-2FE8-4AF5-9406-EAD1B62B2747}" presName="extraNode" presStyleLbl="node1" presStyleIdx="0" presStyleCnt="2"/>
      <dgm:spPr/>
    </dgm:pt>
    <dgm:pt modelId="{D65905AF-F727-4681-9F82-50B132B4CE6C}" type="pres">
      <dgm:prSet presAssocID="{515D2DD4-2FE8-4AF5-9406-EAD1B62B2747}" presName="dstNode" presStyleLbl="node1" presStyleIdx="0" presStyleCnt="2"/>
      <dgm:spPr/>
    </dgm:pt>
    <dgm:pt modelId="{C2C1BE2A-4242-4EDD-AE77-FF4AE87DC7A2}" type="pres">
      <dgm:prSet presAssocID="{9CFA3B5E-5880-401C-BDAE-064E71EF3B90}" presName="text_1" presStyleLbl="node1" presStyleIdx="0" presStyleCnt="2">
        <dgm:presLayoutVars>
          <dgm:bulletEnabled val="1"/>
        </dgm:presLayoutVars>
      </dgm:prSet>
      <dgm:spPr/>
    </dgm:pt>
    <dgm:pt modelId="{FE3D0765-E706-4E8B-91DF-7042A31DC8D3}" type="pres">
      <dgm:prSet presAssocID="{9CFA3B5E-5880-401C-BDAE-064E71EF3B90}" presName="accent_1" presStyleCnt="0"/>
      <dgm:spPr/>
    </dgm:pt>
    <dgm:pt modelId="{BD3C2BEC-0769-45ED-9FFE-774F4FAB32B9}" type="pres">
      <dgm:prSet presAssocID="{9CFA3B5E-5880-401C-BDAE-064E71EF3B90}" presName="accentRepeatNode" presStyleLbl="solidFgAcc1" presStyleIdx="0" presStyleCnt="2">
        <dgm:style>
          <a:lnRef idx="1">
            <a:schemeClr val="accent1"/>
          </a:lnRef>
          <a:fillRef idx="2">
            <a:schemeClr val="accent1"/>
          </a:fillRef>
          <a:effectRef idx="1">
            <a:schemeClr val="accent1"/>
          </a:effectRef>
          <a:fontRef idx="minor">
            <a:schemeClr val="dk1"/>
          </a:fontRef>
        </dgm:style>
      </dgm:prSet>
      <dgm:spPr/>
    </dgm:pt>
    <dgm:pt modelId="{DA5CB6FE-9471-4231-ABA3-C8052F5E9E14}" type="pres">
      <dgm:prSet presAssocID="{A3D28B42-2625-4466-9DF2-E4DA6D208108}" presName="text_2" presStyleLbl="node1" presStyleIdx="1" presStyleCnt="2">
        <dgm:presLayoutVars>
          <dgm:bulletEnabled val="1"/>
        </dgm:presLayoutVars>
      </dgm:prSet>
      <dgm:spPr/>
    </dgm:pt>
    <dgm:pt modelId="{C4BFA488-9868-40C5-B5DB-BB44249D5E2C}" type="pres">
      <dgm:prSet presAssocID="{A3D28B42-2625-4466-9DF2-E4DA6D208108}" presName="accent_2" presStyleCnt="0"/>
      <dgm:spPr/>
    </dgm:pt>
    <dgm:pt modelId="{AA0A3BD2-E2CC-4D6C-B480-55B08B687CC1}" type="pres">
      <dgm:prSet presAssocID="{A3D28B42-2625-4466-9DF2-E4DA6D208108}" presName="accentRepeatNode" presStyleLbl="solidFgAcc1" presStyleIdx="1" presStyleCnt="2">
        <dgm:style>
          <a:lnRef idx="1">
            <a:schemeClr val="accent2"/>
          </a:lnRef>
          <a:fillRef idx="2">
            <a:schemeClr val="accent2"/>
          </a:fillRef>
          <a:effectRef idx="1">
            <a:schemeClr val="accent2"/>
          </a:effectRef>
          <a:fontRef idx="minor">
            <a:schemeClr val="dk1"/>
          </a:fontRef>
        </dgm:style>
      </dgm:prSet>
      <dgm:spPr/>
    </dgm:pt>
  </dgm:ptLst>
  <dgm:cxnLst>
    <dgm:cxn modelId="{0E01650D-1916-472B-B145-BD7F87A9FA90}" srcId="{515D2DD4-2FE8-4AF5-9406-EAD1B62B2747}" destId="{A3D28B42-2625-4466-9DF2-E4DA6D208108}" srcOrd="1" destOrd="0" parTransId="{36B671AF-0A53-4A9B-A23C-B669B605961B}" sibTransId="{64CFB54F-49B2-4C33-A513-4FBD06EF021C}"/>
    <dgm:cxn modelId="{346C5B2C-B35A-41DA-9CA6-0F7067B5C044}" type="presOf" srcId="{9CFA3B5E-5880-401C-BDAE-064E71EF3B90}" destId="{C2C1BE2A-4242-4EDD-AE77-FF4AE87DC7A2}" srcOrd="0" destOrd="0" presId="urn:microsoft.com/office/officeart/2008/layout/VerticalCurvedList"/>
    <dgm:cxn modelId="{DFCDDE4B-D866-4CDE-A0BB-513BCD4666BB}" srcId="{515D2DD4-2FE8-4AF5-9406-EAD1B62B2747}" destId="{9CFA3B5E-5880-401C-BDAE-064E71EF3B90}" srcOrd="0" destOrd="0" parTransId="{B52A0ADD-7EAF-4AD4-8DD3-99AC3B0E486E}" sibTransId="{4D42B9CC-2F78-4711-94F0-36C3F9281D4F}"/>
    <dgm:cxn modelId="{575EFF83-6C0E-45D4-AEAE-03B8EFE1717F}" type="presOf" srcId="{515D2DD4-2FE8-4AF5-9406-EAD1B62B2747}" destId="{2E1CE009-4959-415C-BC48-77C130E0A9C5}" srcOrd="0" destOrd="0" presId="urn:microsoft.com/office/officeart/2008/layout/VerticalCurvedList"/>
    <dgm:cxn modelId="{618C139D-9DB6-4099-AF1B-5A94BD1EBEEC}" type="presOf" srcId="{A3D28B42-2625-4466-9DF2-E4DA6D208108}" destId="{DA5CB6FE-9471-4231-ABA3-C8052F5E9E14}" srcOrd="0" destOrd="0" presId="urn:microsoft.com/office/officeart/2008/layout/VerticalCurvedList"/>
    <dgm:cxn modelId="{09A532DC-FB20-41EA-92DE-F7AC2782F6CA}" type="presOf" srcId="{4D42B9CC-2F78-4711-94F0-36C3F9281D4F}" destId="{FF6CEA40-F3ED-40A7-8226-BAB63E6E1D75}" srcOrd="0" destOrd="0" presId="urn:microsoft.com/office/officeart/2008/layout/VerticalCurvedList"/>
    <dgm:cxn modelId="{25697E08-610B-467A-A3BC-CFDA38D45A42}" type="presParOf" srcId="{2E1CE009-4959-415C-BC48-77C130E0A9C5}" destId="{91984CBA-23E4-4BFC-834A-EFDC0F188E4E}" srcOrd="0" destOrd="0" presId="urn:microsoft.com/office/officeart/2008/layout/VerticalCurvedList"/>
    <dgm:cxn modelId="{A2B7DF7E-2FD0-43CE-95B5-00BC32666C07}" type="presParOf" srcId="{91984CBA-23E4-4BFC-834A-EFDC0F188E4E}" destId="{122767B3-9631-4526-9879-199C682441B2}" srcOrd="0" destOrd="0" presId="urn:microsoft.com/office/officeart/2008/layout/VerticalCurvedList"/>
    <dgm:cxn modelId="{7B9A4437-0092-4702-9112-1BDA784F08CB}" type="presParOf" srcId="{122767B3-9631-4526-9879-199C682441B2}" destId="{F3B7BFE7-220A-40D2-A634-4E8A84FA5738}" srcOrd="0" destOrd="0" presId="urn:microsoft.com/office/officeart/2008/layout/VerticalCurvedList"/>
    <dgm:cxn modelId="{2730D05D-B85F-465E-8126-B977FBCD32C1}" type="presParOf" srcId="{122767B3-9631-4526-9879-199C682441B2}" destId="{FF6CEA40-F3ED-40A7-8226-BAB63E6E1D75}" srcOrd="1" destOrd="0" presId="urn:microsoft.com/office/officeart/2008/layout/VerticalCurvedList"/>
    <dgm:cxn modelId="{24464391-ABE8-47BA-BD1C-B246057775F8}" type="presParOf" srcId="{122767B3-9631-4526-9879-199C682441B2}" destId="{1EC27CFB-ED12-4909-A8E3-10172268BFA2}" srcOrd="2" destOrd="0" presId="urn:microsoft.com/office/officeart/2008/layout/VerticalCurvedList"/>
    <dgm:cxn modelId="{67B3D23A-A3AC-4986-8C73-935676CB740E}" type="presParOf" srcId="{122767B3-9631-4526-9879-199C682441B2}" destId="{D65905AF-F727-4681-9F82-50B132B4CE6C}" srcOrd="3" destOrd="0" presId="urn:microsoft.com/office/officeart/2008/layout/VerticalCurvedList"/>
    <dgm:cxn modelId="{C169F42A-4188-48CE-B055-C85091207DB4}" type="presParOf" srcId="{91984CBA-23E4-4BFC-834A-EFDC0F188E4E}" destId="{C2C1BE2A-4242-4EDD-AE77-FF4AE87DC7A2}" srcOrd="1" destOrd="0" presId="urn:microsoft.com/office/officeart/2008/layout/VerticalCurvedList"/>
    <dgm:cxn modelId="{F577DC9E-4216-4D1A-A150-EF1BF365F15E}" type="presParOf" srcId="{91984CBA-23E4-4BFC-834A-EFDC0F188E4E}" destId="{FE3D0765-E706-4E8B-91DF-7042A31DC8D3}" srcOrd="2" destOrd="0" presId="urn:microsoft.com/office/officeart/2008/layout/VerticalCurvedList"/>
    <dgm:cxn modelId="{54E357AC-84DA-446D-9918-C0DB7A6A6CBC}" type="presParOf" srcId="{FE3D0765-E706-4E8B-91DF-7042A31DC8D3}" destId="{BD3C2BEC-0769-45ED-9FFE-774F4FAB32B9}" srcOrd="0" destOrd="0" presId="urn:microsoft.com/office/officeart/2008/layout/VerticalCurvedList"/>
    <dgm:cxn modelId="{8C3B86C4-87FB-4DB9-A648-9CD4C772FAF2}" type="presParOf" srcId="{91984CBA-23E4-4BFC-834A-EFDC0F188E4E}" destId="{DA5CB6FE-9471-4231-ABA3-C8052F5E9E14}" srcOrd="3" destOrd="0" presId="urn:microsoft.com/office/officeart/2008/layout/VerticalCurvedList"/>
    <dgm:cxn modelId="{0113E380-50CF-4A61-B8B8-D6DCD34A5A4C}" type="presParOf" srcId="{91984CBA-23E4-4BFC-834A-EFDC0F188E4E}" destId="{C4BFA488-9868-40C5-B5DB-BB44249D5E2C}" srcOrd="4" destOrd="0" presId="urn:microsoft.com/office/officeart/2008/layout/VerticalCurvedList"/>
    <dgm:cxn modelId="{0CC5B53E-F054-4F4F-A8AB-781410D765C2}" type="presParOf" srcId="{C4BFA488-9868-40C5-B5DB-BB44249D5E2C}" destId="{AA0A3BD2-E2CC-4D6C-B480-55B08B687CC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CEA40-F3ED-40A7-8226-BAB63E6E1D75}">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C1BE2A-4242-4EDD-AE77-FF4AE87DC7A2}">
      <dsp:nvSpPr>
        <dsp:cNvPr id="0" name=""/>
        <dsp:cNvSpPr/>
      </dsp:nvSpPr>
      <dsp:spPr>
        <a:xfrm>
          <a:off x="996086" y="774110"/>
          <a:ext cx="7103330" cy="15480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93980" rIns="93980" bIns="93980" numCol="1" spcCol="1270" anchor="ctr" anchorCtr="0">
          <a:noAutofit/>
        </a:bodyPr>
        <a:lstStyle/>
        <a:p>
          <a:pPr marL="0" lvl="0" indent="0" algn="just" defTabSz="1644650">
            <a:lnSpc>
              <a:spcPct val="90000"/>
            </a:lnSpc>
            <a:spcBef>
              <a:spcPct val="0"/>
            </a:spcBef>
            <a:spcAft>
              <a:spcPct val="35000"/>
            </a:spcAft>
            <a:buNone/>
          </a:pPr>
          <a:r>
            <a:rPr lang="en-US" sz="3700" b="1" i="1" kern="1200">
              <a:solidFill>
                <a:schemeClr val="tx1"/>
              </a:solidFill>
              <a:latin typeface="Times New Roman" panose="02020603050405020304" pitchFamily="18" charset="0"/>
              <a:cs typeface="Times New Roman" panose="02020603050405020304" pitchFamily="18" charset="0"/>
            </a:rPr>
            <a:t>1. Bản quyền thông tin và sản phẩm số</a:t>
          </a:r>
        </a:p>
      </dsp:txBody>
      <dsp:txXfrm>
        <a:off x="996086" y="774110"/>
        <a:ext cx="7103330" cy="1548004"/>
      </dsp:txXfrm>
    </dsp:sp>
    <dsp:sp modelId="{BD3C2BEC-0769-45ED-9FFE-774F4FAB32B9}">
      <dsp:nvSpPr>
        <dsp:cNvPr id="0" name=""/>
        <dsp:cNvSpPr/>
      </dsp:nvSpPr>
      <dsp:spPr>
        <a:xfrm>
          <a:off x="28583" y="580610"/>
          <a:ext cx="1935005" cy="1935005"/>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A5CB6FE-9471-4231-ABA3-C8052F5E9E14}">
      <dsp:nvSpPr>
        <dsp:cNvPr id="0" name=""/>
        <dsp:cNvSpPr/>
      </dsp:nvSpPr>
      <dsp:spPr>
        <a:xfrm>
          <a:off x="996086" y="3096551"/>
          <a:ext cx="7103330" cy="154800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93980" rIns="93980" bIns="93980" numCol="1" spcCol="1270" anchor="ctr" anchorCtr="0">
          <a:noAutofit/>
        </a:bodyPr>
        <a:lstStyle/>
        <a:p>
          <a:pPr marL="0" lvl="0" indent="0" algn="l" defTabSz="1644650">
            <a:lnSpc>
              <a:spcPct val="90000"/>
            </a:lnSpc>
            <a:spcBef>
              <a:spcPct val="0"/>
            </a:spcBef>
            <a:spcAft>
              <a:spcPct val="35000"/>
            </a:spcAft>
            <a:buNone/>
          </a:pPr>
          <a:r>
            <a:rPr lang="en-US" sz="3700" b="1" i="1" kern="1200">
              <a:solidFill>
                <a:schemeClr val="tx1"/>
              </a:solidFill>
              <a:latin typeface="Times New Roman" panose="02020603050405020304" pitchFamily="18" charset="0"/>
              <a:cs typeface="Times New Roman" panose="02020603050405020304" pitchFamily="18" charset="0"/>
            </a:rPr>
            <a:t>2. Tác hại của sự bất cẩn khi chia sẻ thông tin qua Internet</a:t>
          </a:r>
        </a:p>
      </dsp:txBody>
      <dsp:txXfrm>
        <a:off x="996086" y="3096551"/>
        <a:ext cx="7103330" cy="1548004"/>
      </dsp:txXfrm>
    </dsp:sp>
    <dsp:sp modelId="{AA0A3BD2-E2CC-4D6C-B480-55B08B687CC1}">
      <dsp:nvSpPr>
        <dsp:cNvPr id="0" name=""/>
        <dsp:cNvSpPr/>
      </dsp:nvSpPr>
      <dsp:spPr>
        <a:xfrm>
          <a:off x="28583" y="2903050"/>
          <a:ext cx="1935005" cy="1935005"/>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9E65E-E271-4605-B522-67E8FF4A4E06}"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22B18-9774-4504-9BEE-CE4D79852CD7}" type="slidenum">
              <a:rPr lang="en-US" smtClean="0"/>
              <a:t>‹#›</a:t>
            </a:fld>
            <a:endParaRPr lang="en-US"/>
          </a:p>
        </p:txBody>
      </p:sp>
    </p:spTree>
    <p:extLst>
      <p:ext uri="{BB962C8B-B14F-4D97-AF65-F5344CB8AC3E}">
        <p14:creationId xmlns:p14="http://schemas.microsoft.com/office/powerpoint/2010/main" val="1773806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F53991E-3713-4EFF-BFC3-C0686DCBACE9}"/>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49A8E44-330F-4DB1-963D-329D5EAB89F7}" type="slidenum">
              <a:rPr lang="en-US" altLang="en-US"/>
              <a:pPr eaLnBrk="1" hangingPunct="1"/>
              <a:t>26</a:t>
            </a:fld>
            <a:endParaRPr lang="en-US" altLang="en-US"/>
          </a:p>
        </p:txBody>
      </p:sp>
      <p:sp>
        <p:nvSpPr>
          <p:cNvPr id="40963" name="Rectangle 7">
            <a:extLst>
              <a:ext uri="{FF2B5EF4-FFF2-40B4-BE49-F238E27FC236}">
                <a16:creationId xmlns:a16="http://schemas.microsoft.com/office/drawing/2014/main" id="{D6ED43DA-9B43-4179-B766-1C14C06F282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424ECD74-F1A4-4C8E-8EA1-104495CABEB5}" type="slidenum">
              <a:rPr lang="vi-VN" altLang="en-US" sz="1200">
                <a:latin typeface="Arial" panose="020B0604020202020204" pitchFamily="34" charset="0"/>
              </a:rPr>
              <a:pPr algn="r" eaLnBrk="1" hangingPunct="1"/>
              <a:t>26</a:t>
            </a:fld>
            <a:endParaRPr lang="vi-VN" altLang="en-US" sz="1200">
              <a:latin typeface="Arial" panose="020B0604020202020204" pitchFamily="34" charset="0"/>
            </a:endParaRPr>
          </a:p>
        </p:txBody>
      </p:sp>
      <p:sp>
        <p:nvSpPr>
          <p:cNvPr id="40964" name="Rectangle 2">
            <a:extLst>
              <a:ext uri="{FF2B5EF4-FFF2-40B4-BE49-F238E27FC236}">
                <a16:creationId xmlns:a16="http://schemas.microsoft.com/office/drawing/2014/main" id="{0E4F73E3-ABFF-4B2D-869D-3636D707FA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5" name="Rectangle 3">
            <a:extLst>
              <a:ext uri="{FF2B5EF4-FFF2-40B4-BE49-F238E27FC236}">
                <a16:creationId xmlns:a16="http://schemas.microsoft.com/office/drawing/2014/main" id="{21196C3C-EB61-4B9F-8732-01E10527F6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979DCB76-2E48-42D4-88F5-15C7C4C2A0FE}"/>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44CD0CC-424A-45BB-BA59-CA391E1463F2}" type="slidenum">
              <a:rPr lang="en-US" altLang="en-US"/>
              <a:pPr eaLnBrk="1" hangingPunct="1"/>
              <a:t>30</a:t>
            </a:fld>
            <a:endParaRPr lang="en-US" altLang="en-US"/>
          </a:p>
        </p:txBody>
      </p:sp>
      <p:sp>
        <p:nvSpPr>
          <p:cNvPr id="41987" name="Rectangle 7">
            <a:extLst>
              <a:ext uri="{FF2B5EF4-FFF2-40B4-BE49-F238E27FC236}">
                <a16:creationId xmlns:a16="http://schemas.microsoft.com/office/drawing/2014/main" id="{5C0DD14B-AF1E-4458-A0AA-CD05C65B56B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CBA92E8D-9DDC-484F-B1F8-A2B6ECCC06DE}" type="slidenum">
              <a:rPr lang="vi-VN" altLang="en-US" sz="1200">
                <a:latin typeface="Arial" panose="020B0604020202020204" pitchFamily="34" charset="0"/>
              </a:rPr>
              <a:pPr algn="r" eaLnBrk="1" hangingPunct="1"/>
              <a:t>30</a:t>
            </a:fld>
            <a:endParaRPr lang="vi-VN" altLang="en-US" sz="1200">
              <a:latin typeface="Arial" panose="020B0604020202020204" pitchFamily="34" charset="0"/>
            </a:endParaRPr>
          </a:p>
        </p:txBody>
      </p:sp>
      <p:sp>
        <p:nvSpPr>
          <p:cNvPr id="41988" name="Rectangle 2">
            <a:extLst>
              <a:ext uri="{FF2B5EF4-FFF2-40B4-BE49-F238E27FC236}">
                <a16:creationId xmlns:a16="http://schemas.microsoft.com/office/drawing/2014/main" id="{DF920745-94ED-494C-80F5-E6B0F9E67A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3">
            <a:extLst>
              <a:ext uri="{FF2B5EF4-FFF2-40B4-BE49-F238E27FC236}">
                <a16:creationId xmlns:a16="http://schemas.microsoft.com/office/drawing/2014/main" id="{1E6DBCDA-8086-49E0-B261-E9B329B108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4FA1399-46A0-46AD-9847-0115A0810EB1}"/>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06A7A79-63A6-45BA-80C3-A8F03963E1FC}" type="slidenum">
              <a:rPr lang="en-US" altLang="en-US"/>
              <a:pPr eaLnBrk="1" hangingPunct="1"/>
              <a:t>34</a:t>
            </a:fld>
            <a:endParaRPr lang="en-US" altLang="en-US"/>
          </a:p>
        </p:txBody>
      </p:sp>
      <p:sp>
        <p:nvSpPr>
          <p:cNvPr id="43011" name="Rectangle 7">
            <a:extLst>
              <a:ext uri="{FF2B5EF4-FFF2-40B4-BE49-F238E27FC236}">
                <a16:creationId xmlns:a16="http://schemas.microsoft.com/office/drawing/2014/main" id="{758FB3EA-9CDA-4512-ACB9-1EF2C73D612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5117CC71-30C5-4F20-94E8-84D5490E8F11}" type="slidenum">
              <a:rPr lang="vi-VN" altLang="en-US" sz="1200">
                <a:latin typeface="Arial" panose="020B0604020202020204" pitchFamily="34" charset="0"/>
              </a:rPr>
              <a:pPr algn="r" eaLnBrk="1" hangingPunct="1"/>
              <a:t>34</a:t>
            </a:fld>
            <a:endParaRPr lang="vi-VN" altLang="en-US" sz="1200">
              <a:latin typeface="Arial" panose="020B0604020202020204" pitchFamily="34" charset="0"/>
            </a:endParaRPr>
          </a:p>
        </p:txBody>
      </p:sp>
      <p:sp>
        <p:nvSpPr>
          <p:cNvPr id="43012" name="Rectangle 2">
            <a:extLst>
              <a:ext uri="{FF2B5EF4-FFF2-40B4-BE49-F238E27FC236}">
                <a16:creationId xmlns:a16="http://schemas.microsoft.com/office/drawing/2014/main" id="{B2229FF2-04C6-4273-933B-AC4FC6C726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3">
            <a:extLst>
              <a:ext uri="{FF2B5EF4-FFF2-40B4-BE49-F238E27FC236}">
                <a16:creationId xmlns:a16="http://schemas.microsoft.com/office/drawing/2014/main" id="{E70ACAAB-8A93-432E-82DE-069C905A2E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06D61F2A-9487-4978-B12E-8E8FE52F8606}"/>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F66237C-903E-411D-9BBD-8272668E2502}" type="slidenum">
              <a:rPr lang="en-US" altLang="en-US"/>
              <a:pPr eaLnBrk="1" hangingPunct="1"/>
              <a:t>38</a:t>
            </a:fld>
            <a:endParaRPr lang="en-US" altLang="en-US"/>
          </a:p>
        </p:txBody>
      </p:sp>
      <p:sp>
        <p:nvSpPr>
          <p:cNvPr id="44035" name="Rectangle 7">
            <a:extLst>
              <a:ext uri="{FF2B5EF4-FFF2-40B4-BE49-F238E27FC236}">
                <a16:creationId xmlns:a16="http://schemas.microsoft.com/office/drawing/2014/main" id="{E07C3656-80CA-469A-8D63-EB41AB1432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B192CF89-6336-4E55-8F39-815AB09C01CF}" type="slidenum">
              <a:rPr lang="vi-VN" altLang="en-US" sz="1200">
                <a:latin typeface="Arial" panose="020B0604020202020204" pitchFamily="34" charset="0"/>
              </a:rPr>
              <a:pPr algn="r" eaLnBrk="1" hangingPunct="1"/>
              <a:t>38</a:t>
            </a:fld>
            <a:endParaRPr lang="vi-VN" altLang="en-US" sz="1200">
              <a:latin typeface="Arial" panose="020B0604020202020204" pitchFamily="34" charset="0"/>
            </a:endParaRPr>
          </a:p>
        </p:txBody>
      </p:sp>
      <p:sp>
        <p:nvSpPr>
          <p:cNvPr id="44036" name="Rectangle 2">
            <a:extLst>
              <a:ext uri="{FF2B5EF4-FFF2-40B4-BE49-F238E27FC236}">
                <a16:creationId xmlns:a16="http://schemas.microsoft.com/office/drawing/2014/main" id="{7CF39C1B-8482-4984-BDF0-B12DA032DD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7" name="Rectangle 3">
            <a:extLst>
              <a:ext uri="{FF2B5EF4-FFF2-40B4-BE49-F238E27FC236}">
                <a16:creationId xmlns:a16="http://schemas.microsoft.com/office/drawing/2014/main" id="{23B54824-7A8F-4E2A-A0FA-013D8BB92E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32CA-217E-4D26-AE2C-D39A8A559C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912390-C629-4752-B859-2A569A33D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607DA9-FA36-4223-A9ED-E60729D2AB5B}"/>
              </a:ext>
            </a:extLst>
          </p:cNvPr>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5" name="Footer Placeholder 4">
            <a:extLst>
              <a:ext uri="{FF2B5EF4-FFF2-40B4-BE49-F238E27FC236}">
                <a16:creationId xmlns:a16="http://schemas.microsoft.com/office/drawing/2014/main" id="{74402E69-24EA-4873-B4B1-51F0CD9460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702FC4-E239-4FD3-8E6F-B6F251A42D9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3059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A02C4-1271-4578-9DDE-0FD7044B26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BCB02-1133-4693-B7E8-8B59DAD65C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94B6A-51C6-42F0-94F2-7F52157BCF61}"/>
              </a:ext>
            </a:extLst>
          </p:cNvPr>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5" name="Footer Placeholder 4">
            <a:extLst>
              <a:ext uri="{FF2B5EF4-FFF2-40B4-BE49-F238E27FC236}">
                <a16:creationId xmlns:a16="http://schemas.microsoft.com/office/drawing/2014/main" id="{78CAECED-D513-444C-99CF-E17F9E0311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AFA354-E9B9-424E-9F52-BB3DF0D75AC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895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72521E-7C14-41C4-A501-C5A3DD4019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F00D7-7470-481F-89B9-3964D468BF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97C40-FA84-43AB-A2AE-8D55F88B7DE3}"/>
              </a:ext>
            </a:extLst>
          </p:cNvPr>
          <p:cNvSpPr>
            <a:spLocks noGrp="1"/>
          </p:cNvSpPr>
          <p:nvPr>
            <p:ph type="dt" sz="half" idx="10"/>
          </p:nvPr>
        </p:nvSpPr>
        <p:spPr/>
        <p:txBody>
          <a:bodyPr/>
          <a:lstStyle/>
          <a:p>
            <a:fld id="{48A87A34-81AB-432B-8DAE-1953F412C126}" type="datetimeFigureOut">
              <a:rPr lang="en-US" smtClean="0"/>
              <a:pPr/>
              <a:t>2/9/2022</a:t>
            </a:fld>
            <a:endParaRPr lang="en-US" dirty="0"/>
          </a:p>
        </p:txBody>
      </p:sp>
      <p:sp>
        <p:nvSpPr>
          <p:cNvPr id="5" name="Footer Placeholder 4">
            <a:extLst>
              <a:ext uri="{FF2B5EF4-FFF2-40B4-BE49-F238E27FC236}">
                <a16:creationId xmlns:a16="http://schemas.microsoft.com/office/drawing/2014/main" id="{BC0C7EF6-72EC-4A27-B408-EF15296E85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6A039F-5245-454B-9CCA-E684D05E0F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52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F275-0045-45FB-8AAE-BF102B4DA4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AB463C-09FD-4E44-9DAA-8C575EAD9F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D0AEC-EB68-41A0-86DD-862F844BD70D}"/>
              </a:ext>
            </a:extLst>
          </p:cNvPr>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5" name="Footer Placeholder 4">
            <a:extLst>
              <a:ext uri="{FF2B5EF4-FFF2-40B4-BE49-F238E27FC236}">
                <a16:creationId xmlns:a16="http://schemas.microsoft.com/office/drawing/2014/main" id="{3F29EFF4-3A72-4228-8224-447A01DBC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E0C2D6-CE6B-4D79-A936-DC9CFE24328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667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3303-9FB2-403C-9256-8241E5796A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DD80F-1862-4C64-80F2-AC33A2E841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DEA455-0768-47CB-9AEC-63436ADC37F5}"/>
              </a:ext>
            </a:extLst>
          </p:cNvPr>
          <p:cNvSpPr>
            <a:spLocks noGrp="1"/>
          </p:cNvSpPr>
          <p:nvPr>
            <p:ph type="dt" sz="half" idx="10"/>
          </p:nvPr>
        </p:nvSpPr>
        <p:spPr/>
        <p:txBody>
          <a:bodyPr/>
          <a:lstStyle/>
          <a:p>
            <a:fld id="{48A87A34-81AB-432B-8DAE-1953F412C126}" type="datetimeFigureOut">
              <a:rPr lang="en-US" smtClean="0"/>
              <a:pPr/>
              <a:t>2/9/2022</a:t>
            </a:fld>
            <a:endParaRPr lang="en-US" dirty="0"/>
          </a:p>
        </p:txBody>
      </p:sp>
      <p:sp>
        <p:nvSpPr>
          <p:cNvPr id="5" name="Footer Placeholder 4">
            <a:extLst>
              <a:ext uri="{FF2B5EF4-FFF2-40B4-BE49-F238E27FC236}">
                <a16:creationId xmlns:a16="http://schemas.microsoft.com/office/drawing/2014/main" id="{7D06EA34-7384-47CB-BDE5-00859C5FE3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0D60A1-BAFA-4831-93ED-5A176E40FD3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771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5447-1C88-4B8E-AD14-4F0897162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42057E-55B8-476F-9438-D59E67F3B0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07D33D-A8B7-4098-98BD-6E171B7E06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07146C-D48F-4D35-965A-15EA9EED6145}"/>
              </a:ext>
            </a:extLst>
          </p:cNvPr>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6" name="Footer Placeholder 5">
            <a:extLst>
              <a:ext uri="{FF2B5EF4-FFF2-40B4-BE49-F238E27FC236}">
                <a16:creationId xmlns:a16="http://schemas.microsoft.com/office/drawing/2014/main" id="{AE494276-79E5-4ECE-8FF6-22E05B62AD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72CD86-CD5F-4022-8DFC-0B3695C7A7C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47498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D2261-FEAD-401E-9774-6790C9CAFC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784D57-658F-4655-A37F-60141DD3E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99A84D-2FF0-4683-ADE9-14C2FCEA9C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594E44-2D76-4AE9-A3DC-196D1FB1B4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B63CB8-EC1F-4A67-BB12-56DD07842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FA80E6-C411-4C13-8E0C-AFECD064C8EA}"/>
              </a:ext>
            </a:extLst>
          </p:cNvPr>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8" name="Footer Placeholder 7">
            <a:extLst>
              <a:ext uri="{FF2B5EF4-FFF2-40B4-BE49-F238E27FC236}">
                <a16:creationId xmlns:a16="http://schemas.microsoft.com/office/drawing/2014/main" id="{7172D297-52B8-4970-BF22-A7E178343F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AF6467-F79A-4CFC-B93A-9FF6C173CC5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903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3111-CCF0-473B-B336-A2CF37942F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29E154-D77A-4A83-9E67-B4ECC6EB0DC8}"/>
              </a:ext>
            </a:extLst>
          </p:cNvPr>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4" name="Footer Placeholder 3">
            <a:extLst>
              <a:ext uri="{FF2B5EF4-FFF2-40B4-BE49-F238E27FC236}">
                <a16:creationId xmlns:a16="http://schemas.microsoft.com/office/drawing/2014/main" id="{3AA48100-AB88-4701-BCAD-F52E8D8CD4A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BFA70F-FC2C-4612-9323-61D6A509DF8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412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9B1B9-86F8-4BA9-87AD-65E1680FF2CE}"/>
              </a:ext>
            </a:extLst>
          </p:cNvPr>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3" name="Footer Placeholder 2">
            <a:extLst>
              <a:ext uri="{FF2B5EF4-FFF2-40B4-BE49-F238E27FC236}">
                <a16:creationId xmlns:a16="http://schemas.microsoft.com/office/drawing/2014/main" id="{DF6098D3-1B20-4A9B-B935-91E6862CCA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DD2C74C-4E05-4542-8656-082B1B1D9E7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2845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1278-8D4D-41D8-9B9C-BA5B0A7BB7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08CB3-7AD9-465B-A004-B16C4421B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D4B2-0584-4671-93D1-1AAA6088D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8F45D-F4E9-43B7-955A-BB8C5C418DE0}"/>
              </a:ext>
            </a:extLst>
          </p:cNvPr>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6" name="Footer Placeholder 5">
            <a:extLst>
              <a:ext uri="{FF2B5EF4-FFF2-40B4-BE49-F238E27FC236}">
                <a16:creationId xmlns:a16="http://schemas.microsoft.com/office/drawing/2014/main" id="{0C1975B6-809B-4809-B61F-D20933E5D0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9C196A-D66B-4D2A-991C-EE6EDD683C7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4426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F5401-609C-4D88-9AE0-C671D7E39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BA578C-7A6A-496C-B5CA-4559BBA917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C4767-F17B-4663-BF34-830FCE2A2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713B9-7154-4101-9A67-AE1E27AC0A93}"/>
              </a:ext>
            </a:extLst>
          </p:cNvPr>
          <p:cNvSpPr>
            <a:spLocks noGrp="1"/>
          </p:cNvSpPr>
          <p:nvPr>
            <p:ph type="dt" sz="half" idx="10"/>
          </p:nvPr>
        </p:nvSpPr>
        <p:spPr/>
        <p:txBody>
          <a:bodyPr/>
          <a:lstStyle/>
          <a:p>
            <a:fld id="{48A87A34-81AB-432B-8DAE-1953F412C126}" type="datetimeFigureOut">
              <a:rPr lang="en-US" smtClean="0"/>
              <a:t>2/9/2022</a:t>
            </a:fld>
            <a:endParaRPr lang="en-US" dirty="0"/>
          </a:p>
        </p:txBody>
      </p:sp>
      <p:sp>
        <p:nvSpPr>
          <p:cNvPr id="6" name="Footer Placeholder 5">
            <a:extLst>
              <a:ext uri="{FF2B5EF4-FFF2-40B4-BE49-F238E27FC236}">
                <a16:creationId xmlns:a16="http://schemas.microsoft.com/office/drawing/2014/main" id="{F7C34F67-7145-46BF-8695-CB3CA053E1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064D14-3B2F-4208-AEB8-C52EAB8C45E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581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D70B9-165A-4D46-ACFD-A78B217BDC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58610E-3FE7-4180-9A99-43AE67433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D4A77-7D74-43AF-8A99-47F737DF8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2/9/2022</a:t>
            </a:fld>
            <a:endParaRPr lang="en-US" dirty="0"/>
          </a:p>
        </p:txBody>
      </p:sp>
      <p:sp>
        <p:nvSpPr>
          <p:cNvPr id="5" name="Footer Placeholder 4">
            <a:extLst>
              <a:ext uri="{FF2B5EF4-FFF2-40B4-BE49-F238E27FC236}">
                <a16:creationId xmlns:a16="http://schemas.microsoft.com/office/drawing/2014/main" id="{35F59198-ECD6-4974-8500-8735FA6B58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5F66839-2EB0-498B-8BA2-B5FC4C3DCF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1767318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20.gif"/><Relationship Id="rId7" Type="http://schemas.openxmlformats.org/officeDocument/2006/relationships/slide" Target="slide30.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slide" Target="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28.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29.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26.xml"/><Relationship Id="rId7" Type="http://schemas.openxmlformats.org/officeDocument/2006/relationships/slide" Target="slide30.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31.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2.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3.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4.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slide" Target="slide38.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slide" Target="slide30.xml"/><Relationship Id="rId4" Type="http://schemas.openxmlformats.org/officeDocument/2006/relationships/image" Target="../media/image22.gif"/></Relationships>
</file>

<file path=ppt/slides/_rels/slide35.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6.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38.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38.xml"/><Relationship Id="rId5" Type="http://schemas.openxmlformats.org/officeDocument/2006/relationships/slide" Target="slide30.xml"/><Relationship Id="rId4" Type="http://schemas.openxmlformats.org/officeDocument/2006/relationships/image" Target="../media/image22.gif"/></Relationships>
</file>

<file path=ppt/slides/_rels/slide39.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41.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audio" Target="../media/audio3.wav"/><Relationship Id="rId9" Type="http://schemas.openxmlformats.org/officeDocument/2006/relationships/image" Target="../media/image26.gi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8.png"/><Relationship Id="rId4" Type="http://schemas.openxmlformats.org/officeDocument/2006/relationships/image" Target="../media/image2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Kế hoạch ứng dụng công nghệ thông tin trong hoạt độ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1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3674" y="568036"/>
            <a:ext cx="10183090" cy="5860473"/>
          </a:xfrm>
          <a:prstGeom prst="rect">
            <a:avLst/>
          </a:prstGeom>
          <a:solidFill>
            <a:schemeClr val="accent3">
              <a:lumMod val="20000"/>
              <a:lumOff val="80000"/>
            </a:schemeClr>
          </a:solidFill>
          <a:ln w="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noFill/>
              </a:ln>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63783" y="970806"/>
            <a:ext cx="9864436" cy="4401205"/>
          </a:xfrm>
          <a:prstGeom prst="rect">
            <a:avLst/>
          </a:prstGeom>
          <a:noFill/>
          <a:ln>
            <a:noFill/>
          </a:ln>
          <a:effectLst>
            <a:glow rad="228600">
              <a:schemeClr val="accent1">
                <a:satMod val="175000"/>
                <a:alpha val="40000"/>
              </a:schemeClr>
            </a:glow>
            <a:outerShdw blurRad="50800" dist="38100" dir="10800000" algn="r" rotWithShape="0">
              <a:prstClr val="black">
                <a:alpha val="40000"/>
              </a:prstClr>
            </a:outerShdw>
          </a:effectLst>
        </p:spPr>
        <p:txBody>
          <a:bodyPr wrap="square" lIns="91440" tIns="45720" rIns="91440" bIns="45720">
            <a:spAutoFit/>
          </a:bodyPr>
          <a:lstStyle/>
          <a:p>
            <a:pPr algn="ctr">
              <a:spcBef>
                <a:spcPts val="600"/>
              </a:spcBef>
              <a:spcAft>
                <a:spcPts val="600"/>
              </a:spcAft>
            </a:pPr>
            <a:r>
              <a:rPr lang="en-US" sz="3600" b="1" cap="none" spc="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CHỦ ĐỀ D</a:t>
            </a:r>
          </a:p>
          <a:p>
            <a:pPr algn="ctr">
              <a:spcBef>
                <a:spcPts val="600"/>
              </a:spcBef>
              <a:spcAft>
                <a:spcPts val="600"/>
              </a:spcAft>
            </a:pPr>
            <a:r>
              <a:rPr lang="en-US" sz="3600" b="1" cap="none" spc="0">
                <a:ln w="12700">
                  <a:solidFill>
                    <a:srgbClr val="FF0000"/>
                  </a:solidFill>
                  <a:prstDash val="solid"/>
                </a:ln>
                <a:solidFill>
                  <a:srgbClr val="FF0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ĐẠO ĐỨC, PHÁP LUẬT VÀ VĂN HÓA </a:t>
            </a:r>
            <a:r>
              <a:rPr lang="en-US" sz="3600" b="1">
                <a:ln w="12700">
                  <a:solidFill>
                    <a:srgbClr val="FF0000"/>
                  </a:solidFill>
                  <a:prstDash val="solid"/>
                </a:ln>
                <a:solidFill>
                  <a:srgbClr val="FF0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TRONG MÔI TRƯỜNG SỐ</a:t>
            </a:r>
          </a:p>
          <a:p>
            <a:pPr algn="ctr">
              <a:spcBef>
                <a:spcPts val="600"/>
              </a:spcBef>
              <a:spcAft>
                <a:spcPts val="600"/>
              </a:spcAft>
            </a:pPr>
            <a:r>
              <a:rPr lang="en-US" sz="2400" b="1" cap="none" spc="0">
                <a:ln w="12700">
                  <a:solidFill>
                    <a:schemeClr val="accent5"/>
                  </a:solidFill>
                  <a:prstDash val="solid"/>
                </a:ln>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NGHĨA VỤ TUÂN THỦ PHÁP LÍ </a:t>
            </a:r>
            <a:r>
              <a:rPr lang="en-US" sz="2400" b="1">
                <a:ln w="12700">
                  <a:solidFill>
                    <a:schemeClr val="accent5"/>
                  </a:solidFill>
                  <a:prstDash val="solid"/>
                </a:ln>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TRONG MÔI TRƯỜNG SỐ</a:t>
            </a:r>
            <a:endParaRPr lang="en-US" sz="3600" b="1" cap="none" spc="0">
              <a:ln w="12700">
                <a:solidFill>
                  <a:schemeClr val="accent5"/>
                </a:solidFill>
                <a:prstDash val="solid"/>
              </a:ln>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3600" b="1" cap="none" spc="0">
                <a:ln w="12700">
                  <a:solidFill>
                    <a:srgbClr val="7030A0"/>
                  </a:solidFill>
                  <a:prstDash val="solid"/>
                </a:ln>
                <a:solidFill>
                  <a:srgbClr val="7030A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BÀI 1</a:t>
            </a:r>
          </a:p>
          <a:p>
            <a:pPr algn="ctr">
              <a:spcBef>
                <a:spcPts val="600"/>
              </a:spcBef>
              <a:spcAft>
                <a:spcPts val="600"/>
              </a:spcAft>
            </a:pPr>
            <a:r>
              <a:rPr lang="en-US" sz="3600" b="1">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rPr>
              <a:t>TUÂN THỦ PHÁP LUẬT TRONG MÔI TRƯỜNG SỐ</a:t>
            </a:r>
            <a:endParaRPr lang="en-US" sz="3600" b="1" cap="none" spc="0">
              <a:ln w="12700">
                <a:solidFill>
                  <a:srgbClr val="FFC000"/>
                </a:solidFill>
                <a:prstDash val="solid"/>
              </a:ln>
              <a:solidFill>
                <a:srgbClr val="FFC000"/>
              </a:solidFill>
              <a:effectLst>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982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F0373E0-0E0F-4D2F-9FEB-CCC040EC8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41" y="941528"/>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BA850FE-27D3-4E11-9CCC-C575BD2E5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3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down)">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6650DC7-D9FD-40EF-9B9C-20DA2B812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59" y="549649"/>
            <a:ext cx="57150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103A0C3-1435-43AE-982F-B9C144F19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518" y="2663919"/>
            <a:ext cx="5871882" cy="382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71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7046974-0ADF-4B47-B8CF-5E9772771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88" y="365125"/>
            <a:ext cx="60960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E22533B-3E08-4DC0-9036-7B1C9D63C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162" y="2968625"/>
            <a:ext cx="733425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11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D750846-0229-426D-B746-2DFBA5856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94" y="368394"/>
            <a:ext cx="6144055" cy="33073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DE6B8176-AE95-41DA-BDFD-CF647ACB9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102" y="3200400"/>
            <a:ext cx="6144056" cy="3423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2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additive="base">
                                        <p:cTn id="12" dur="500" fill="hold"/>
                                        <p:tgtEl>
                                          <p:spTgt spid="5124"/>
                                        </p:tgtEl>
                                        <p:attrNameLst>
                                          <p:attrName>ppt_x</p:attrName>
                                        </p:attrNameLst>
                                      </p:cBhvr>
                                      <p:tavLst>
                                        <p:tav tm="0">
                                          <p:val>
                                            <p:strVal val="#ppt_x"/>
                                          </p:val>
                                        </p:tav>
                                        <p:tav tm="100000">
                                          <p:val>
                                            <p:strVal val="#ppt_x"/>
                                          </p:val>
                                        </p:tav>
                                      </p:tavLst>
                                    </p:anim>
                                    <p:anim calcmode="lin" valueType="num">
                                      <p:cBhvr additive="base">
                                        <p:cTn id="13"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EA4B-A8E3-4408-A54F-DB4E0659C193}"/>
              </a:ext>
            </a:extLst>
          </p:cNvPr>
          <p:cNvSpPr>
            <a:spLocks noGrp="1"/>
          </p:cNvSpPr>
          <p:nvPr>
            <p:ph type="title"/>
          </p:nvPr>
        </p:nvSpPr>
        <p:spPr/>
        <p:txBody>
          <a:bodyPr>
            <a:normAutofit/>
          </a:bodyPr>
          <a:lstStyle/>
          <a:p>
            <a:pPr algn="just"/>
            <a:r>
              <a:rPr lang="en-US" sz="2800">
                <a:latin typeface="Times New Roman" panose="02020603050405020304" pitchFamily="18" charset="0"/>
                <a:cs typeface="Times New Roman" panose="02020603050405020304" pitchFamily="18" charset="0"/>
              </a:rPr>
              <a:t>Cổng thông tin điện tử của Chính phủ ngày 22/9/2020 cảnh báo</a:t>
            </a:r>
          </a:p>
        </p:txBody>
      </p:sp>
      <p:pic>
        <p:nvPicPr>
          <p:cNvPr id="4" name="Picture 3">
            <a:extLst>
              <a:ext uri="{FF2B5EF4-FFF2-40B4-BE49-F238E27FC236}">
                <a16:creationId xmlns:a16="http://schemas.microsoft.com/office/drawing/2014/main" id="{58F50794-3F74-4D8A-B646-09C0485BBE9E}"/>
              </a:ext>
            </a:extLst>
          </p:cNvPr>
          <p:cNvPicPr>
            <a:picLocks noChangeAspect="1"/>
          </p:cNvPicPr>
          <p:nvPr/>
        </p:nvPicPr>
        <p:blipFill rotWithShape="1">
          <a:blip r:embed="rId2"/>
          <a:srcRect l="74546" t="29687" b="37974"/>
          <a:stretch/>
        </p:blipFill>
        <p:spPr>
          <a:xfrm>
            <a:off x="2452255" y="1782330"/>
            <a:ext cx="6594764" cy="4710545"/>
          </a:xfrm>
          <a:prstGeom prst="rect">
            <a:avLst/>
          </a:prstGeom>
        </p:spPr>
      </p:pic>
    </p:spTree>
    <p:extLst>
      <p:ext uri="{BB962C8B-B14F-4D97-AF65-F5344CB8AC3E}">
        <p14:creationId xmlns:p14="http://schemas.microsoft.com/office/powerpoint/2010/main" val="481747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E635C568-79E6-4F2F-B272-670EAA04342B}"/>
              </a:ext>
            </a:extLst>
          </p:cNvPr>
          <p:cNvSpPr>
            <a:spLocks noGrp="1" noChangeArrowheads="1"/>
          </p:cNvSpPr>
          <p:nvPr>
            <p:ph type="title"/>
          </p:nvPr>
        </p:nvSpPr>
        <p:spPr>
          <a:xfrm>
            <a:off x="0" y="0"/>
            <a:ext cx="12192000" cy="1244184"/>
          </a:xfrm>
        </p:spPr>
        <p:style>
          <a:lnRef idx="0">
            <a:schemeClr val="accent6"/>
          </a:lnRef>
          <a:fillRef idx="3">
            <a:schemeClr val="accent6"/>
          </a:fillRef>
          <a:effectRef idx="3">
            <a:schemeClr val="accent6"/>
          </a:effectRef>
          <a:fontRef idx="minor">
            <a:schemeClr val="lt1"/>
          </a:fontRef>
        </p:style>
        <p:txBody>
          <a:bodyPr>
            <a:noAutofit/>
          </a:bodyPr>
          <a:lstStyle/>
          <a:p>
            <a:pPr algn="ctr" eaLnBrk="1" hangingPunct="1"/>
            <a:r>
              <a:rPr lang="en-US" altLang="en-US" sz="3600" b="1">
                <a:solidFill>
                  <a:schemeClr val="tx1"/>
                </a:solidFill>
                <a:latin typeface="Times New Roman" panose="02020603050405020304" pitchFamily="18" charset="0"/>
                <a:cs typeface="Times New Roman" panose="02020603050405020304" pitchFamily="18" charset="0"/>
              </a:rPr>
              <a:t>Biện pháp phòng tránh</a:t>
            </a:r>
          </a:p>
        </p:txBody>
      </p:sp>
      <p:sp>
        <p:nvSpPr>
          <p:cNvPr id="10" name="TextBox 9">
            <a:extLst>
              <a:ext uri="{FF2B5EF4-FFF2-40B4-BE49-F238E27FC236}">
                <a16:creationId xmlns:a16="http://schemas.microsoft.com/office/drawing/2014/main" id="{B7B3D13E-7F7A-4133-936D-024D52401796}"/>
              </a:ext>
            </a:extLst>
          </p:cNvPr>
          <p:cNvSpPr txBox="1"/>
          <p:nvPr/>
        </p:nvSpPr>
        <p:spPr>
          <a:xfrm>
            <a:off x="239842" y="1531549"/>
            <a:ext cx="11701146" cy="3046988"/>
          </a:xfrm>
          <a:prstGeom prst="rect">
            <a:avLst/>
          </a:prstGeom>
          <a:noFill/>
        </p:spPr>
        <p:txBody>
          <a:bodyPr wrap="square">
            <a:spAutoFit/>
          </a:bodyPr>
          <a:lstStyle/>
          <a:p>
            <a:pPr marL="457200" indent="-457200" algn="just">
              <a:buFontTx/>
              <a:buChar char="-"/>
            </a:pPr>
            <a:r>
              <a:rPr lang="en-US" sz="3200">
                <a:solidFill>
                  <a:srgbClr val="0070C0"/>
                </a:solidFill>
                <a:latin typeface="Times New Roman" panose="02020603050405020304" pitchFamily="18" charset="0"/>
                <a:cs typeface="Times New Roman" panose="02020603050405020304" pitchFamily="18" charset="0"/>
              </a:rPr>
              <a:t>Sử dụng mật khẩu mạnh</a:t>
            </a:r>
          </a:p>
          <a:p>
            <a:pPr marL="457200" indent="-457200" algn="just">
              <a:buFontTx/>
              <a:buChar char="-"/>
            </a:pPr>
            <a:r>
              <a:rPr lang="en-US" sz="3200">
                <a:solidFill>
                  <a:srgbClr val="0070C0"/>
                </a:solidFill>
                <a:latin typeface="Times New Roman" panose="02020603050405020304" pitchFamily="18" charset="0"/>
                <a:cs typeface="Times New Roman" panose="02020603050405020304" pitchFamily="18" charset="0"/>
              </a:rPr>
              <a:t>Sử dụng phần mềm diệt virus</a:t>
            </a:r>
          </a:p>
          <a:p>
            <a:pPr marL="457200" indent="-457200" algn="just">
              <a:buFontTx/>
              <a:buChar char="-"/>
            </a:pPr>
            <a:r>
              <a:rPr lang="en-US" sz="3200">
                <a:solidFill>
                  <a:srgbClr val="0070C0"/>
                </a:solidFill>
                <a:latin typeface="Times New Roman" panose="02020603050405020304" pitchFamily="18" charset="0"/>
                <a:cs typeface="Times New Roman" panose="02020603050405020304" pitchFamily="18" charset="0"/>
              </a:rPr>
              <a:t>Khi chia sẻ thông tin trên mạng, bản thân phải có ý thức tự bảo vệ thông tin cá nhân của mình, đồng thời phải chú ý giữ gìn, không tùy tiện tiết lộ thông tin cá nhân của người khác</a:t>
            </a:r>
          </a:p>
          <a:p>
            <a:pPr marL="457200" indent="-457200" algn="just">
              <a:buFontTx/>
              <a:buChar char="-"/>
            </a:pPr>
            <a:r>
              <a:rPr lang="en-US" sz="320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90841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20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772879"/>
          </a:xfrm>
        </p:spPr>
        <p:style>
          <a:lnRef idx="1">
            <a:schemeClr val="accent1"/>
          </a:lnRef>
          <a:fillRef idx="3">
            <a:schemeClr val="accent1"/>
          </a:fillRef>
          <a:effectRef idx="2">
            <a:schemeClr val="accent1"/>
          </a:effectRef>
          <a:fontRef idx="minor">
            <a:schemeClr val="lt1"/>
          </a:fontRef>
        </p:style>
        <p:txBody>
          <a:bodyPr>
            <a:normAutofit/>
          </a:bodyPr>
          <a:lstStyle/>
          <a:p>
            <a:pPr algn="ctr"/>
            <a:r>
              <a:rPr lang="en-US" sz="3600" b="1">
                <a:latin typeface="Times New Roman" panose="02020603050405020304" pitchFamily="18" charset="0"/>
                <a:cs typeface="Times New Roman" panose="02020603050405020304" pitchFamily="18" charset="0"/>
              </a:rPr>
              <a:t>Luật an ninh mạng</a:t>
            </a:r>
          </a:p>
        </p:txBody>
      </p:sp>
      <p:pic>
        <p:nvPicPr>
          <p:cNvPr id="4" name="Bày tỏ quan điểm như thế nào để không vi phạm Luật An ninh mạng- - Pháp luật - ZING.V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92696" y="954157"/>
            <a:ext cx="10098156" cy="4850898"/>
          </a:xfrm>
        </p:spPr>
      </p:pic>
    </p:spTree>
    <p:extLst>
      <p:ext uri="{BB962C8B-B14F-4D97-AF65-F5344CB8AC3E}">
        <p14:creationId xmlns:p14="http://schemas.microsoft.com/office/powerpoint/2010/main" val="1057808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12AF40-399A-442C-8C1A-D6698DC119B8}"/>
              </a:ext>
            </a:extLst>
          </p:cNvPr>
          <p:cNvSpPr>
            <a:spLocks noGrp="1"/>
          </p:cNvSpPr>
          <p:nvPr>
            <p:ph idx="1"/>
          </p:nvPr>
        </p:nvSpPr>
        <p:spPr>
          <a:xfrm>
            <a:off x="1052945" y="1876509"/>
            <a:ext cx="10210800" cy="2536466"/>
          </a:xfrm>
        </p:spPr>
        <p:txBody>
          <a:bodyPr>
            <a:normAutofit fontScale="85000" lnSpcReduction="20000"/>
          </a:bodyPr>
          <a:lstStyle/>
          <a:p>
            <a:pPr marL="457200" indent="-457200" algn="just">
              <a:lnSpc>
                <a:spcPct val="120000"/>
              </a:lnSpc>
              <a:spcBef>
                <a:spcPts val="600"/>
              </a:spcBef>
              <a:spcAft>
                <a:spcPts val="600"/>
              </a:spcAft>
              <a:buFont typeface="Wingdings" panose="05000000000000000000" pitchFamily="2" charset="2"/>
              <a:buChar char="Ø"/>
            </a:pPr>
            <a:r>
              <a:rPr lang="en-US" sz="3600" b="0" i="0">
                <a:effectLst/>
                <a:latin typeface="Times New Roman" panose="02020603050405020304" pitchFamily="18" charset="0"/>
                <a:cs typeface="Times New Roman" panose="02020603050405020304" pitchFamily="18" charset="0"/>
              </a:rPr>
              <a:t>Ngày 13/01/2000 quốc hội đã ban hành một số điều luật chống tội phạm tin học trong bộ luật hình sự. Chính phủ đã có những giải pháp thực tế để ngăn chặn những hành vi lợi dụng Internet xâm phạm an ninh, kinh tế quốc gia và truyền bá văn hóa phẩm độc hại.</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0127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E635C568-79E6-4F2F-B272-670EAA04342B}"/>
              </a:ext>
            </a:extLst>
          </p:cNvPr>
          <p:cNvSpPr>
            <a:spLocks noGrp="1" noChangeArrowheads="1"/>
          </p:cNvSpPr>
          <p:nvPr>
            <p:ph type="title"/>
          </p:nvPr>
        </p:nvSpPr>
        <p:spPr>
          <a:xfrm>
            <a:off x="0" y="0"/>
            <a:ext cx="12192000" cy="1244184"/>
          </a:xfrm>
        </p:spPr>
        <p:style>
          <a:lnRef idx="0">
            <a:schemeClr val="accent6"/>
          </a:lnRef>
          <a:fillRef idx="3">
            <a:schemeClr val="accent6"/>
          </a:fillRef>
          <a:effectRef idx="3">
            <a:schemeClr val="accent6"/>
          </a:effectRef>
          <a:fontRef idx="minor">
            <a:schemeClr val="lt1"/>
          </a:fontRef>
        </p:style>
        <p:txBody>
          <a:bodyPr>
            <a:noAutofit/>
          </a:bodyPr>
          <a:lstStyle/>
          <a:p>
            <a:pPr algn="ctr" eaLnBrk="1" hangingPunct="1"/>
            <a:r>
              <a:rPr lang="en-US" altLang="en-US" sz="3600" b="1">
                <a:solidFill>
                  <a:schemeClr val="bg1"/>
                </a:solidFill>
                <a:latin typeface="Times New Roman" panose="02020603050405020304" pitchFamily="18" charset="0"/>
                <a:cs typeface="Times New Roman" panose="02020603050405020304" pitchFamily="18" charset="0"/>
              </a:rPr>
              <a:t>2. Tác hại của sự bất cẩn khi chia sẻ thông tin qua Internet</a:t>
            </a:r>
          </a:p>
        </p:txBody>
      </p:sp>
      <p:sp>
        <p:nvSpPr>
          <p:cNvPr id="10" name="TextBox 9">
            <a:extLst>
              <a:ext uri="{FF2B5EF4-FFF2-40B4-BE49-F238E27FC236}">
                <a16:creationId xmlns:a16="http://schemas.microsoft.com/office/drawing/2014/main" id="{B7B3D13E-7F7A-4133-936D-024D52401796}"/>
              </a:ext>
            </a:extLst>
          </p:cNvPr>
          <p:cNvSpPr txBox="1"/>
          <p:nvPr/>
        </p:nvSpPr>
        <p:spPr>
          <a:xfrm>
            <a:off x="239842" y="1531549"/>
            <a:ext cx="11952158" cy="584775"/>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b) Vi phạm pháp luật khi chia sẻ thông tin số</a:t>
            </a:r>
          </a:p>
        </p:txBody>
      </p:sp>
      <p:pic>
        <p:nvPicPr>
          <p:cNvPr id="4" name="Picture 3">
            <a:extLst>
              <a:ext uri="{FF2B5EF4-FFF2-40B4-BE49-F238E27FC236}">
                <a16:creationId xmlns:a16="http://schemas.microsoft.com/office/drawing/2014/main" id="{DFAE2FCB-82A8-41B2-87F0-14166C38CA05}"/>
              </a:ext>
            </a:extLst>
          </p:cNvPr>
          <p:cNvPicPr>
            <a:picLocks noChangeAspect="1"/>
          </p:cNvPicPr>
          <p:nvPr/>
        </p:nvPicPr>
        <p:blipFill rotWithShape="1">
          <a:blip r:embed="rId2"/>
          <a:srcRect l="59432" t="35042" b="37367"/>
          <a:stretch/>
        </p:blipFill>
        <p:spPr>
          <a:xfrm>
            <a:off x="1533084" y="2403689"/>
            <a:ext cx="9365673" cy="3581133"/>
          </a:xfrm>
          <a:prstGeom prst="rect">
            <a:avLst/>
          </a:prstGeom>
        </p:spPr>
      </p:pic>
    </p:spTree>
    <p:extLst>
      <p:ext uri="{BB962C8B-B14F-4D97-AF65-F5344CB8AC3E}">
        <p14:creationId xmlns:p14="http://schemas.microsoft.com/office/powerpoint/2010/main" val="3341095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20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Trả lời</a:t>
            </a:r>
          </a:p>
        </p:txBody>
      </p:sp>
      <p:sp>
        <p:nvSpPr>
          <p:cNvPr id="2" name="TextBox 1">
            <a:extLst>
              <a:ext uri="{FF2B5EF4-FFF2-40B4-BE49-F238E27FC236}">
                <a16:creationId xmlns:a16="http://schemas.microsoft.com/office/drawing/2014/main" id="{D46F0D5E-5AFA-4474-BA10-3DC4DB8621C8}"/>
              </a:ext>
            </a:extLst>
          </p:cNvPr>
          <p:cNvSpPr txBox="1"/>
          <p:nvPr/>
        </p:nvSpPr>
        <p:spPr>
          <a:xfrm>
            <a:off x="899731" y="1321886"/>
            <a:ext cx="10596282" cy="3108543"/>
          </a:xfrm>
          <a:prstGeom prst="rect">
            <a:avLst/>
          </a:prstGeom>
          <a:noFill/>
        </p:spPr>
        <p:txBody>
          <a:bodyPr wrap="square" rtlCol="0">
            <a:spAutoFit/>
          </a:bodyPr>
          <a:lstStyle/>
          <a:p>
            <a:pPr marL="457200" indent="-457200" algn="just">
              <a:spcBef>
                <a:spcPts val="600"/>
              </a:spcBef>
              <a:spcAft>
                <a:spcPts val="600"/>
              </a:spcAft>
              <a:buFontTx/>
              <a:buChar char="-"/>
            </a:pPr>
            <a:r>
              <a:rPr lang="en-US" sz="2800">
                <a:latin typeface="Times New Roman" panose="02020603050405020304" pitchFamily="18" charset="0"/>
                <a:cs typeface="Times New Roman" panose="02020603050405020304" pitchFamily="18" charset="0"/>
              </a:rPr>
              <a:t>Mạng xã hội và các kênh thông tin trên Internet hiện đang ngày càng được ưu chuộng so với những kênh thông tin truyền thống. Tuy nhiên, nhiều diễn đàn, trang tin và nguồn thông tin hoạt động theo hướng tự pháp, thiếu kiểm duyệt. Điều này dẫn đến việc xuất hiện những thông tin sai sự thật, những lời lẽ thiếu văn hóa hay câu chuyện phi đạo đức. Những hành vi đó, theo điểm d khoản 1 điều 8 Luật an ninh mạng số 24/2018/QH14 bị nghiêm cấm</a:t>
            </a:r>
          </a:p>
        </p:txBody>
      </p:sp>
    </p:spTree>
    <p:extLst>
      <p:ext uri="{BB962C8B-B14F-4D97-AF65-F5344CB8AC3E}">
        <p14:creationId xmlns:p14="http://schemas.microsoft.com/office/powerpoint/2010/main" val="6969135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440664383"/>
              </p:ext>
            </p:extLst>
          </p:nvPr>
        </p:nvGraphicFramePr>
        <p:xfrm>
          <a:off x="3375895" y="8773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Pentagon 8"/>
          <p:cNvSpPr/>
          <p:nvPr/>
        </p:nvSpPr>
        <p:spPr>
          <a:xfrm>
            <a:off x="110837" y="1551709"/>
            <a:ext cx="3810004" cy="4239491"/>
          </a:xfrm>
          <a:prstGeom prst="sun">
            <a:avLst/>
          </a:prstGeom>
          <a:scene3d>
            <a:camera prst="perspectiveFront"/>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Nội dung bài học</a:t>
            </a:r>
          </a:p>
        </p:txBody>
      </p:sp>
    </p:spTree>
    <p:extLst>
      <p:ext uri="{BB962C8B-B14F-4D97-AF65-F5344CB8AC3E}">
        <p14:creationId xmlns:p14="http://schemas.microsoft.com/office/powerpoint/2010/main" val="194667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Tình huống 4</a:t>
            </a:r>
          </a:p>
        </p:txBody>
      </p:sp>
      <p:pic>
        <p:nvPicPr>
          <p:cNvPr id="3" name="Picture 2">
            <a:extLst>
              <a:ext uri="{FF2B5EF4-FFF2-40B4-BE49-F238E27FC236}">
                <a16:creationId xmlns:a16="http://schemas.microsoft.com/office/drawing/2014/main" id="{3D1350B0-C36D-48AC-9D44-3A5DE7365DF3}"/>
              </a:ext>
            </a:extLst>
          </p:cNvPr>
          <p:cNvPicPr>
            <a:picLocks noChangeAspect="1"/>
          </p:cNvPicPr>
          <p:nvPr/>
        </p:nvPicPr>
        <p:blipFill rotWithShape="1">
          <a:blip r:embed="rId2"/>
          <a:srcRect l="58408" t="34134" r="1705" b="46462"/>
          <a:stretch/>
        </p:blipFill>
        <p:spPr>
          <a:xfrm>
            <a:off x="1316181" y="1565564"/>
            <a:ext cx="9836728" cy="2690388"/>
          </a:xfrm>
          <a:prstGeom prst="rect">
            <a:avLst/>
          </a:prstGeom>
        </p:spPr>
      </p:pic>
    </p:spTree>
    <p:extLst>
      <p:ext uri="{BB962C8B-B14F-4D97-AF65-F5344CB8AC3E}">
        <p14:creationId xmlns:p14="http://schemas.microsoft.com/office/powerpoint/2010/main" val="4120801057"/>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Trả lời</a:t>
            </a:r>
          </a:p>
        </p:txBody>
      </p:sp>
      <p:sp>
        <p:nvSpPr>
          <p:cNvPr id="2" name="TextBox 1">
            <a:extLst>
              <a:ext uri="{FF2B5EF4-FFF2-40B4-BE49-F238E27FC236}">
                <a16:creationId xmlns:a16="http://schemas.microsoft.com/office/drawing/2014/main" id="{D46F0D5E-5AFA-4474-BA10-3DC4DB8621C8}"/>
              </a:ext>
            </a:extLst>
          </p:cNvPr>
          <p:cNvSpPr txBox="1"/>
          <p:nvPr/>
        </p:nvSpPr>
        <p:spPr>
          <a:xfrm>
            <a:off x="797858" y="994859"/>
            <a:ext cx="10596282" cy="1384995"/>
          </a:xfrm>
          <a:prstGeom prst="rect">
            <a:avLst/>
          </a:prstGeom>
          <a:noFill/>
        </p:spPr>
        <p:txBody>
          <a:bodyPr wrap="square" rtlCol="0">
            <a:spAutoFit/>
          </a:bodyPr>
          <a:lstStyle/>
          <a:p>
            <a:pPr marL="457200" indent="-457200" algn="just">
              <a:buFontTx/>
              <a:buChar char="-"/>
            </a:pPr>
            <a:r>
              <a:rPr lang="en-US" sz="2800">
                <a:latin typeface="Times New Roman" panose="02020603050405020304" pitchFamily="18" charset="0"/>
                <a:cs typeface="Times New Roman" panose="02020603050405020304" pitchFamily="18" charset="0"/>
              </a:rPr>
              <a:t>Có vì đã tiếp tay cho việc lan truyền thông tin sai trái, vô căn cứ. Vì vậy hành vi đó có thể bị xử phạt theo khoản 1 Điều 101 của Nghị định 15/2020/NĐ-CP</a:t>
            </a:r>
          </a:p>
        </p:txBody>
      </p:sp>
      <p:sp>
        <p:nvSpPr>
          <p:cNvPr id="5" name="TextBox 4">
            <a:extLst>
              <a:ext uri="{FF2B5EF4-FFF2-40B4-BE49-F238E27FC236}">
                <a16:creationId xmlns:a16="http://schemas.microsoft.com/office/drawing/2014/main" id="{D97B3CB9-F2B7-47EB-853F-B321C2A4AC9B}"/>
              </a:ext>
            </a:extLst>
          </p:cNvPr>
          <p:cNvSpPr txBox="1"/>
          <p:nvPr/>
        </p:nvSpPr>
        <p:spPr>
          <a:xfrm>
            <a:off x="797858" y="2728382"/>
            <a:ext cx="10596282" cy="3108543"/>
          </a:xfrm>
          <a:prstGeom prst="rect">
            <a:avLst/>
          </a:prstGeom>
          <a:noFill/>
        </p:spPr>
        <p:txBody>
          <a:bodyPr wrap="square" rtlCol="0">
            <a:spAutoFit/>
          </a:bodyPr>
          <a:lstStyle/>
          <a:p>
            <a:pPr marL="457200" indent="-457200" algn="just">
              <a:buFontTx/>
              <a:buChar char="-"/>
            </a:pPr>
            <a:r>
              <a:rPr lang="en-US" sz="2800">
                <a:latin typeface="Times New Roman" panose="02020603050405020304" pitchFamily="18" charset="0"/>
                <a:cs typeface="Times New Roman" panose="02020603050405020304" pitchFamily="18" charset="0"/>
              </a:rPr>
              <a:t>Hiện nay một số người, trong đó đa số là thanh niên, bị ảnh hưởng bởi lối sống thực dụng, vô cảm với xã hội. Họ thường xuyên tham gia cá mạng xã hội để cổ vũ cho lối sống ích kỉ, coi thường pháp luật, bắt chước theo hành động vô văn hóa. Một số người lợi dunhj không gian mạng để dăng tải những nội dung sai sự thật, xúc phạm uy tín, danh dự của người khác. Những hành vi đó vi phạm “bộ quy tắc ứng xử trên mạng xã hội” theo 874/QĐ ngày 17/6/2021</a:t>
            </a:r>
          </a:p>
        </p:txBody>
      </p:sp>
    </p:spTree>
    <p:extLst>
      <p:ext uri="{BB962C8B-B14F-4D97-AF65-F5344CB8AC3E}">
        <p14:creationId xmlns:p14="http://schemas.microsoft.com/office/powerpoint/2010/main" val="367491099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ộ-quy-tắc-ứng-xử-trên-mạng-xã-hội">
            <a:hlinkClick r:id="" action="ppaction://media"/>
            <a:extLst>
              <a:ext uri="{FF2B5EF4-FFF2-40B4-BE49-F238E27FC236}">
                <a16:creationId xmlns:a16="http://schemas.microsoft.com/office/drawing/2014/main" id="{8699EEEF-857B-42C0-91BC-B88013EBC2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9927" y="887309"/>
            <a:ext cx="9573491" cy="4335236"/>
          </a:xfrm>
          <a:prstGeom prst="rect">
            <a:avLst/>
          </a:prstGeom>
        </p:spPr>
      </p:pic>
    </p:spTree>
    <p:extLst>
      <p:ext uri="{BB962C8B-B14F-4D97-AF65-F5344CB8AC3E}">
        <p14:creationId xmlns:p14="http://schemas.microsoft.com/office/powerpoint/2010/main" val="6360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C6030-EF35-4F35-A265-A49264B37C94}"/>
              </a:ext>
            </a:extLst>
          </p:cNvPr>
          <p:cNvPicPr>
            <a:picLocks noChangeAspect="1"/>
          </p:cNvPicPr>
          <p:nvPr/>
        </p:nvPicPr>
        <p:blipFill rotWithShape="1">
          <a:blip r:embed="rId2"/>
          <a:srcRect l="14773" t="18369" r="42954" b="48484"/>
          <a:stretch/>
        </p:blipFill>
        <p:spPr>
          <a:xfrm>
            <a:off x="1343891" y="1094510"/>
            <a:ext cx="9993522" cy="4405744"/>
          </a:xfrm>
          <a:prstGeom prst="rect">
            <a:avLst/>
          </a:prstGeom>
        </p:spPr>
      </p:pic>
    </p:spTree>
    <p:extLst>
      <p:ext uri="{BB962C8B-B14F-4D97-AF65-F5344CB8AC3E}">
        <p14:creationId xmlns:p14="http://schemas.microsoft.com/office/powerpoint/2010/main" val="3674580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D08E0E-ACD5-4584-9738-8DE01CF744F6}"/>
              </a:ext>
            </a:extLst>
          </p:cNvPr>
          <p:cNvSpPr txBox="1"/>
          <p:nvPr/>
        </p:nvSpPr>
        <p:spPr>
          <a:xfrm>
            <a:off x="2923309" y="625962"/>
            <a:ext cx="6096000" cy="584775"/>
          </a:xfrm>
          <a:prstGeom prst="rect">
            <a:avLst/>
          </a:prstGeom>
          <a:noFill/>
        </p:spPr>
        <p:txBody>
          <a:bodyPr wrap="square">
            <a:spAutoFit/>
          </a:bodyPr>
          <a:lstStyle/>
          <a:p>
            <a:pPr algn="ctr"/>
            <a:r>
              <a:rPr lang="nl-NL" sz="3200" b="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BÀI TẬP</a:t>
            </a:r>
            <a:endParaRPr lang="en-US" sz="3200" b="1">
              <a:solidFill>
                <a:srgbClr val="FF0000"/>
              </a:solidFill>
            </a:endParaRPr>
          </a:p>
        </p:txBody>
      </p:sp>
      <p:sp>
        <p:nvSpPr>
          <p:cNvPr id="5" name="TextBox 4">
            <a:extLst>
              <a:ext uri="{FF2B5EF4-FFF2-40B4-BE49-F238E27FC236}">
                <a16:creationId xmlns:a16="http://schemas.microsoft.com/office/drawing/2014/main" id="{6FA171A7-9FEB-488F-AA07-05B393887200}"/>
              </a:ext>
            </a:extLst>
          </p:cNvPr>
          <p:cNvSpPr txBox="1"/>
          <p:nvPr/>
        </p:nvSpPr>
        <p:spPr>
          <a:xfrm>
            <a:off x="1648690" y="1923871"/>
            <a:ext cx="9462655" cy="1815882"/>
          </a:xfrm>
          <a:prstGeom prst="rect">
            <a:avLst/>
          </a:prstGeom>
          <a:noFill/>
        </p:spPr>
        <p:txBody>
          <a:bodyPr wrap="square">
            <a:spAutoFit/>
          </a:bodyPr>
          <a:lstStyle/>
          <a:p>
            <a:pPr algn="just"/>
            <a:r>
              <a:rPr lang="nl-NL" sz="2800" b="1">
                <a:solidFill>
                  <a:srgbClr val="0070C0"/>
                </a:solidFill>
                <a:effectLst/>
                <a:latin typeface="Times New Roman" panose="02020603050405020304" pitchFamily="18" charset="0"/>
                <a:ea typeface="Calibri" panose="020F0502020204030204" pitchFamily="34" charset="0"/>
                <a:cs typeface="Arial" panose="020B0604020202020204" pitchFamily="34" charset="0"/>
              </a:rPr>
              <a:t>Bài 1. </a:t>
            </a:r>
            <a:r>
              <a:rPr lang="nl-NL" sz="2800">
                <a:effectLst/>
                <a:latin typeface="Times New Roman" panose="02020603050405020304" pitchFamily="18" charset="0"/>
                <a:ea typeface="Calibri" panose="020F0502020204030204" pitchFamily="34" charset="0"/>
                <a:cs typeface="Arial" panose="020B0604020202020204" pitchFamily="34" charset="0"/>
              </a:rPr>
              <a:t>Em hãy viết một đoạn mô tả ngắn về lịch sử của tỉnh hay thành phố của em, trong đó sử dụng và có trích dẫn hợp lí những hình ảnh, tư liệu và lời bình từ những tài liệu thu thập được trên Internet</a:t>
            </a:r>
            <a:endParaRPr lang="en-US" sz="2800"/>
          </a:p>
        </p:txBody>
      </p:sp>
    </p:spTree>
    <p:extLst>
      <p:ext uri="{BB962C8B-B14F-4D97-AF65-F5344CB8AC3E}">
        <p14:creationId xmlns:p14="http://schemas.microsoft.com/office/powerpoint/2010/main" val="3624968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D08E0E-ACD5-4584-9738-8DE01CF744F6}"/>
              </a:ext>
            </a:extLst>
          </p:cNvPr>
          <p:cNvSpPr txBox="1"/>
          <p:nvPr/>
        </p:nvSpPr>
        <p:spPr>
          <a:xfrm>
            <a:off x="2923309" y="625962"/>
            <a:ext cx="6096000" cy="584775"/>
          </a:xfrm>
          <a:prstGeom prst="rect">
            <a:avLst/>
          </a:prstGeom>
          <a:noFill/>
        </p:spPr>
        <p:txBody>
          <a:bodyPr wrap="square">
            <a:spAutoFit/>
          </a:bodyPr>
          <a:lstStyle/>
          <a:p>
            <a:pPr algn="ctr"/>
            <a:r>
              <a:rPr lang="nl-NL" sz="3200" b="1">
                <a:solidFill>
                  <a:srgbClr val="FF0000"/>
                </a:solidFill>
                <a:effectLst/>
                <a:latin typeface="Times New Roman" panose="02020603050405020304" pitchFamily="18" charset="0"/>
                <a:ea typeface="Calibri" panose="020F0502020204030204" pitchFamily="34" charset="0"/>
                <a:cs typeface="Arial" panose="020B0604020202020204" pitchFamily="34" charset="0"/>
              </a:rPr>
              <a:t>BÀI TẬP</a:t>
            </a:r>
            <a:endParaRPr lang="en-US" sz="3200" b="1">
              <a:solidFill>
                <a:srgbClr val="FF0000"/>
              </a:solidFill>
            </a:endParaRPr>
          </a:p>
        </p:txBody>
      </p:sp>
      <p:sp>
        <p:nvSpPr>
          <p:cNvPr id="5" name="TextBox 4">
            <a:extLst>
              <a:ext uri="{FF2B5EF4-FFF2-40B4-BE49-F238E27FC236}">
                <a16:creationId xmlns:a16="http://schemas.microsoft.com/office/drawing/2014/main" id="{6FA171A7-9FEB-488F-AA07-05B393887200}"/>
              </a:ext>
            </a:extLst>
          </p:cNvPr>
          <p:cNvSpPr txBox="1"/>
          <p:nvPr/>
        </p:nvSpPr>
        <p:spPr>
          <a:xfrm>
            <a:off x="1648690" y="1923871"/>
            <a:ext cx="9462655" cy="4512261"/>
          </a:xfrm>
          <a:prstGeom prst="rect">
            <a:avLst/>
          </a:prstGeom>
          <a:noFill/>
        </p:spPr>
        <p:txBody>
          <a:bodyPr wrap="square">
            <a:spAutoFit/>
          </a:bodyPr>
          <a:lstStyle/>
          <a:p>
            <a:pPr marL="0" marR="0" algn="just">
              <a:lnSpc>
                <a:spcPct val="115000"/>
              </a:lnSpc>
              <a:spcBef>
                <a:spcPts val="0"/>
              </a:spcBef>
              <a:spcAft>
                <a:spcPts val="0"/>
              </a:spcAft>
            </a:pPr>
            <a:r>
              <a:rPr lang="nl-NL" sz="2800" b="1">
                <a:solidFill>
                  <a:srgbClr val="0070C0"/>
                </a:solidFill>
                <a:effectLst/>
                <a:latin typeface="Times New Roman" panose="02020603050405020304" pitchFamily="18" charset="0"/>
                <a:ea typeface="Calibri" panose="020F0502020204030204" pitchFamily="34" charset="0"/>
                <a:cs typeface="Arial" panose="020B0604020202020204" pitchFamily="34" charset="0"/>
              </a:rPr>
              <a:t>Bài 2. </a:t>
            </a:r>
            <a:r>
              <a:rPr lang="nl-NL" sz="2800">
                <a:effectLst/>
                <a:latin typeface="Times New Roman" panose="02020603050405020304" pitchFamily="18" charset="0"/>
                <a:ea typeface="Calibri" panose="020F0502020204030204" pitchFamily="34" charset="0"/>
                <a:cs typeface="Arial" panose="020B0604020202020204" pitchFamily="34" charset="0"/>
              </a:rPr>
              <a:t>Qua mạng xã hội, An thông báo rủ các bạn tới chúc mừng sinh nhật Bình tại nhà, trong đó thông báo có họ tên và địa chỉ nhà của Bình. An và các bạn không hỏi ý kiến Bình về việc này để tạo sự bất ngờ. Theo em, An có vi phạm Luật An toàn tt trên mạng không? Nếu An vi phạm, em hãy cho biết hậu quả có thể xảy ra.</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nl-NL" sz="2800" b="1">
                <a:solidFill>
                  <a:srgbClr val="0070C0"/>
                </a:solidFill>
                <a:latin typeface="Times New Roman" panose="02020603050405020304" pitchFamily="18" charset="0"/>
                <a:cs typeface="Arial" panose="020B0604020202020204" pitchFamily="34" charset="0"/>
              </a:rPr>
              <a:t>Bài 3. </a:t>
            </a:r>
            <a:r>
              <a:rPr lang="nl-NL" sz="2800">
                <a:effectLst/>
                <a:latin typeface="Times New Roman" panose="02020603050405020304" pitchFamily="18" charset="0"/>
                <a:ea typeface="Calibri" panose="020F0502020204030204" pitchFamily="34" charset="0"/>
                <a:cs typeface="Arial" panose="020B0604020202020204" pitchFamily="34" charset="0"/>
              </a:rPr>
              <a:t>Em hãy nêu một số ví dụ về sự vi phạm pháp luật, vi phạm đạo đức hoặc thiếu văn hóa thường gặp trong giao tiếp qua mạng. </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74412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3" name="AutoShape 17">
            <a:extLst>
              <a:ext uri="{FF2B5EF4-FFF2-40B4-BE49-F238E27FC236}">
                <a16:creationId xmlns:a16="http://schemas.microsoft.com/office/drawing/2014/main" id="{A30BC22B-B883-404F-90B6-444D4E040875}"/>
              </a:ext>
            </a:extLst>
          </p:cNvPr>
          <p:cNvSpPr>
            <a:spLocks noChangeArrowheads="1"/>
          </p:cNvSpPr>
          <p:nvPr/>
        </p:nvSpPr>
        <p:spPr bwMode="auto">
          <a:xfrm>
            <a:off x="2438400" y="228600"/>
            <a:ext cx="7315200" cy="17526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C</a:t>
            </a:r>
            <a:r>
              <a:rPr lang="vi-VN" altLang="en-US" sz="4400" b="1">
                <a:latin typeface="Times New Roman" panose="02020603050405020304" pitchFamily="18" charset="0"/>
                <a:cs typeface="Times New Roman" panose="02020603050405020304" pitchFamily="18" charset="0"/>
              </a:rPr>
              <a:t>Â</a:t>
            </a:r>
            <a:r>
              <a:rPr lang="en-US" altLang="en-US" sz="4400" b="1">
                <a:latin typeface="Times New Roman" panose="02020603050405020304" pitchFamily="18" charset="0"/>
                <a:cs typeface="Times New Roman" panose="02020603050405020304" pitchFamily="18" charset="0"/>
              </a:rPr>
              <a:t>U H</a:t>
            </a:r>
            <a:r>
              <a:rPr lang="vi-VN" altLang="en-US" sz="4400" b="1">
                <a:latin typeface="Times New Roman" panose="02020603050405020304" pitchFamily="18" charset="0"/>
                <a:cs typeface="Times New Roman" panose="02020603050405020304" pitchFamily="18" charset="0"/>
              </a:rPr>
              <a:t>ỎI</a:t>
            </a:r>
            <a:r>
              <a:rPr lang="en-US" altLang="en-US" sz="4400" b="1">
                <a:latin typeface="Times New Roman" panose="02020603050405020304" pitchFamily="18" charset="0"/>
                <a:cs typeface="Times New Roman" panose="02020603050405020304" pitchFamily="18" charset="0"/>
              </a:rPr>
              <a:t> TR</a:t>
            </a:r>
            <a:r>
              <a:rPr lang="vi-VN" altLang="en-US" sz="4400" b="1">
                <a:latin typeface="Times New Roman" panose="02020603050405020304" pitchFamily="18" charset="0"/>
                <a:cs typeface="Times New Roman" panose="02020603050405020304" pitchFamily="18" charset="0"/>
              </a:rPr>
              <a:t>Ắ</a:t>
            </a:r>
            <a:r>
              <a:rPr lang="en-US" altLang="en-US" sz="4400" b="1">
                <a:latin typeface="Times New Roman" panose="02020603050405020304" pitchFamily="18" charset="0"/>
                <a:cs typeface="Times New Roman" panose="02020603050405020304" pitchFamily="18" charset="0"/>
              </a:rPr>
              <a:t>C NGHI</a:t>
            </a:r>
            <a:r>
              <a:rPr lang="vi-VN" altLang="en-US" sz="4400" b="1">
                <a:latin typeface="Times New Roman" panose="02020603050405020304" pitchFamily="18" charset="0"/>
                <a:cs typeface="Times New Roman" panose="02020603050405020304" pitchFamily="18" charset="0"/>
              </a:rPr>
              <a:t>ỆM</a:t>
            </a:r>
          </a:p>
        </p:txBody>
      </p:sp>
      <p:sp>
        <p:nvSpPr>
          <p:cNvPr id="9222" name="WordArt 6">
            <a:extLst>
              <a:ext uri="{FF2B5EF4-FFF2-40B4-BE49-F238E27FC236}">
                <a16:creationId xmlns:a16="http://schemas.microsoft.com/office/drawing/2014/main" id="{B3EA02B3-0B93-44E3-BCA4-2B06E4458557}"/>
              </a:ext>
            </a:extLst>
          </p:cNvPr>
          <p:cNvSpPr>
            <a:spLocks noChangeArrowheads="1" noChangeShapeType="1" noTextEdit="1"/>
          </p:cNvSpPr>
          <p:nvPr/>
        </p:nvSpPr>
        <p:spPr bwMode="auto">
          <a:xfrm>
            <a:off x="2057400" y="3505200"/>
            <a:ext cx="685800" cy="9334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1</a:t>
            </a:r>
          </a:p>
        </p:txBody>
      </p:sp>
      <p:pic>
        <p:nvPicPr>
          <p:cNvPr id="9225" name="Picture 9" descr="question_pop_up_from_box_hg_clr">
            <a:extLst>
              <a:ext uri="{FF2B5EF4-FFF2-40B4-BE49-F238E27FC236}">
                <a16:creationId xmlns:a16="http://schemas.microsoft.com/office/drawing/2014/main" id="{042314C9-4CA2-44FF-BFC5-6E0D81050A9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862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WordArt 18">
            <a:hlinkClick r:id="rId4" action="ppaction://hlinksldjump"/>
            <a:extLst>
              <a:ext uri="{FF2B5EF4-FFF2-40B4-BE49-F238E27FC236}">
                <a16:creationId xmlns:a16="http://schemas.microsoft.com/office/drawing/2014/main" id="{E9A08FC3-CC73-46AB-999C-D851C3CCD6AB}"/>
              </a:ext>
            </a:extLst>
          </p:cNvPr>
          <p:cNvSpPr>
            <a:spLocks noChangeArrowheads="1" noChangeShapeType="1" noTextEdit="1"/>
          </p:cNvSpPr>
          <p:nvPr/>
        </p:nvSpPr>
        <p:spPr bwMode="auto">
          <a:xfrm>
            <a:off x="4191000" y="3200400"/>
            <a:ext cx="762000" cy="7620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2</a:t>
            </a:r>
          </a:p>
        </p:txBody>
      </p:sp>
      <p:pic>
        <p:nvPicPr>
          <p:cNvPr id="9235" name="Picture 19" descr="question_pop_up_from_box_hg_clr">
            <a:extLst>
              <a:ext uri="{FF2B5EF4-FFF2-40B4-BE49-F238E27FC236}">
                <a16:creationId xmlns:a16="http://schemas.microsoft.com/office/drawing/2014/main" id="{0F50038D-10BE-4F7E-A529-DAB12C08388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4290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6" descr="L">
            <a:hlinkClick r:id="" action="ppaction://hlinkshowjump?jump=previousslide"/>
            <a:extLst>
              <a:ext uri="{FF2B5EF4-FFF2-40B4-BE49-F238E27FC236}">
                <a16:creationId xmlns:a16="http://schemas.microsoft.com/office/drawing/2014/main" id="{8747749B-1091-499D-B4C4-19D76C04483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63388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27" descr="0ANINEXT">
            <a:hlinkClick r:id="" action="ppaction://hlinkshowjump?jump=nextslide"/>
            <a:extLst>
              <a:ext uri="{FF2B5EF4-FFF2-40B4-BE49-F238E27FC236}">
                <a16:creationId xmlns:a16="http://schemas.microsoft.com/office/drawing/2014/main" id="{BF681E33-DD14-4D40-9254-53442859BAC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77088" y="6338889"/>
            <a:ext cx="67151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AutoShape 36">
            <a:hlinkClick r:id="rId7" action="ppaction://hlinksldjump"/>
            <a:extLst>
              <a:ext uri="{FF2B5EF4-FFF2-40B4-BE49-F238E27FC236}">
                <a16:creationId xmlns:a16="http://schemas.microsoft.com/office/drawing/2014/main" id="{5780CB7D-379A-4EFA-A4FF-6F3558D820E1}"/>
              </a:ext>
            </a:extLst>
          </p:cNvPr>
          <p:cNvSpPr>
            <a:spLocks noChangeArrowheads="1"/>
          </p:cNvSpPr>
          <p:nvPr/>
        </p:nvSpPr>
        <p:spPr bwMode="auto">
          <a:xfrm>
            <a:off x="6081714" y="6172200"/>
            <a:ext cx="700087"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9260" name="WordArt 44">
            <a:hlinkClick r:id="rId8" action="ppaction://hlinksldjump"/>
            <a:extLst>
              <a:ext uri="{FF2B5EF4-FFF2-40B4-BE49-F238E27FC236}">
                <a16:creationId xmlns:a16="http://schemas.microsoft.com/office/drawing/2014/main" id="{BC1F11D0-9A36-4644-B23E-51E36019F6A9}"/>
              </a:ext>
            </a:extLst>
          </p:cNvPr>
          <p:cNvSpPr>
            <a:spLocks noChangeArrowheads="1" noChangeShapeType="1" noTextEdit="1"/>
          </p:cNvSpPr>
          <p:nvPr/>
        </p:nvSpPr>
        <p:spPr bwMode="auto">
          <a:xfrm>
            <a:off x="6324600" y="26670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3</a:t>
            </a:r>
          </a:p>
        </p:txBody>
      </p:sp>
      <p:pic>
        <p:nvPicPr>
          <p:cNvPr id="9261" name="Picture 45" descr="question_pop_up_from_box_hg_clr">
            <a:extLst>
              <a:ext uri="{FF2B5EF4-FFF2-40B4-BE49-F238E27FC236}">
                <a16:creationId xmlns:a16="http://schemas.microsoft.com/office/drawing/2014/main" id="{E2D5FE35-3784-460D-B449-7338CDD570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971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44">
            <a:hlinkClick r:id="rId8" action="ppaction://hlinksldjump"/>
            <a:extLst>
              <a:ext uri="{FF2B5EF4-FFF2-40B4-BE49-F238E27FC236}">
                <a16:creationId xmlns:a16="http://schemas.microsoft.com/office/drawing/2014/main" id="{5CC5F579-00BC-44C3-86D1-A989CF9D49A3}"/>
              </a:ext>
            </a:extLst>
          </p:cNvPr>
          <p:cNvSpPr>
            <a:spLocks noChangeArrowheads="1" noChangeShapeType="1" noTextEdit="1"/>
          </p:cNvSpPr>
          <p:nvPr/>
        </p:nvSpPr>
        <p:spPr bwMode="auto">
          <a:xfrm>
            <a:off x="8534400" y="24384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4</a:t>
            </a:r>
          </a:p>
        </p:txBody>
      </p:sp>
      <p:pic>
        <p:nvPicPr>
          <p:cNvPr id="3" name="Picture 45" descr="question_pop_up_from_box_hg_clr">
            <a:extLst>
              <a:ext uri="{FF2B5EF4-FFF2-40B4-BE49-F238E27FC236}">
                <a16:creationId xmlns:a16="http://schemas.microsoft.com/office/drawing/2014/main" id="{E4C2A2B5-2F0F-45A6-9D63-8285924544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2590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fade">
                                      <p:cBhvr>
                                        <p:cTn id="7" dur="2000"/>
                                        <p:tgtEl>
                                          <p:spTgt spid="9233"/>
                                        </p:tgtEl>
                                      </p:cBhvr>
                                    </p:animEffect>
                                  </p:childTnLst>
                                </p:cTn>
                              </p:par>
                              <p:par>
                                <p:cTn id="8" presetID="10" presetClass="entr" presetSubtype="0" fill="hold" nodeType="withEffect">
                                  <p:stCondLst>
                                    <p:cond delay="0"/>
                                  </p:stCondLst>
                                  <p:childTnLst>
                                    <p:set>
                                      <p:cBhvr>
                                        <p:cTn id="9" dur="1" fill="hold">
                                          <p:stCondLst>
                                            <p:cond delay="0"/>
                                          </p:stCondLst>
                                        </p:cTn>
                                        <p:tgtEl>
                                          <p:spTgt spid="9225"/>
                                        </p:tgtEl>
                                        <p:attrNameLst>
                                          <p:attrName>style.visibility</p:attrName>
                                        </p:attrNameLst>
                                      </p:cBhvr>
                                      <p:to>
                                        <p:strVal val="visible"/>
                                      </p:to>
                                    </p:set>
                                    <p:animEffect transition="in" filter="fade">
                                      <p:cBhvr>
                                        <p:cTn id="10" dur="1000"/>
                                        <p:tgtEl>
                                          <p:spTgt spid="9225"/>
                                        </p:tgtEl>
                                      </p:cBhvr>
                                    </p:animEffect>
                                  </p:childTnLst>
                                </p:cTn>
                              </p:par>
                              <p:par>
                                <p:cTn id="11" presetID="12" presetClass="entr" presetSubtype="4" fill="hold" nodeType="withEffect">
                                  <p:stCondLst>
                                    <p:cond delay="1000"/>
                                  </p:stCondLst>
                                  <p:childTnLst>
                                    <p:set>
                                      <p:cBhvr>
                                        <p:cTn id="12" dur="1" fill="hold">
                                          <p:stCondLst>
                                            <p:cond delay="0"/>
                                          </p:stCondLst>
                                        </p:cTn>
                                        <p:tgtEl>
                                          <p:spTgt spid="9222"/>
                                        </p:tgtEl>
                                        <p:attrNameLst>
                                          <p:attrName>style.visibility</p:attrName>
                                        </p:attrNameLst>
                                      </p:cBhvr>
                                      <p:to>
                                        <p:strVal val="visible"/>
                                      </p:to>
                                    </p:set>
                                    <p:animEffect transition="in" filter="slide(fromBottom)">
                                      <p:cBhvr>
                                        <p:cTn id="13" dur="500"/>
                                        <p:tgtEl>
                                          <p:spTgt spid="9222"/>
                                        </p:tgtEl>
                                      </p:cBhvr>
                                    </p:animEffect>
                                  </p:childTnLst>
                                </p:cTn>
                              </p:par>
                              <p:par>
                                <p:cTn id="14" presetID="10" presetClass="entr" presetSubtype="0" fill="hold" nodeType="withEffect">
                                  <p:stCondLst>
                                    <p:cond delay="1500"/>
                                  </p:stCondLst>
                                  <p:childTnLst>
                                    <p:set>
                                      <p:cBhvr>
                                        <p:cTn id="15" dur="1" fill="hold">
                                          <p:stCondLst>
                                            <p:cond delay="0"/>
                                          </p:stCondLst>
                                        </p:cTn>
                                        <p:tgtEl>
                                          <p:spTgt spid="9235"/>
                                        </p:tgtEl>
                                        <p:attrNameLst>
                                          <p:attrName>style.visibility</p:attrName>
                                        </p:attrNameLst>
                                      </p:cBhvr>
                                      <p:to>
                                        <p:strVal val="visible"/>
                                      </p:to>
                                    </p:set>
                                    <p:animEffect transition="in" filter="fade">
                                      <p:cBhvr>
                                        <p:cTn id="16" dur="1000"/>
                                        <p:tgtEl>
                                          <p:spTgt spid="9235"/>
                                        </p:tgtEl>
                                      </p:cBhvr>
                                    </p:animEffect>
                                  </p:childTnLst>
                                </p:cTn>
                              </p:par>
                              <p:par>
                                <p:cTn id="17" presetID="12" presetClass="entr" presetSubtype="4" fill="hold" nodeType="withEffect">
                                  <p:stCondLst>
                                    <p:cond delay="2000"/>
                                  </p:stCondLst>
                                  <p:childTnLst>
                                    <p:set>
                                      <p:cBhvr>
                                        <p:cTn id="18" dur="1" fill="hold">
                                          <p:stCondLst>
                                            <p:cond delay="0"/>
                                          </p:stCondLst>
                                        </p:cTn>
                                        <p:tgtEl>
                                          <p:spTgt spid="9234"/>
                                        </p:tgtEl>
                                        <p:attrNameLst>
                                          <p:attrName>style.visibility</p:attrName>
                                        </p:attrNameLst>
                                      </p:cBhvr>
                                      <p:to>
                                        <p:strVal val="visible"/>
                                      </p:to>
                                    </p:set>
                                    <p:animEffect transition="in" filter="slide(fromBottom)">
                                      <p:cBhvr>
                                        <p:cTn id="19" dur="1000"/>
                                        <p:tgtEl>
                                          <p:spTgt spid="9234"/>
                                        </p:tgtEl>
                                      </p:cBhvr>
                                    </p:animEffect>
                                  </p:childTnLst>
                                </p:cTn>
                              </p:par>
                              <p:par>
                                <p:cTn id="20" presetID="12" presetClass="entr" presetSubtype="4" fill="hold" nodeType="withEffect">
                                  <p:stCondLst>
                                    <p:cond delay="3000"/>
                                  </p:stCondLst>
                                  <p:childTnLst>
                                    <p:set>
                                      <p:cBhvr>
                                        <p:cTn id="21" dur="1" fill="hold">
                                          <p:stCondLst>
                                            <p:cond delay="0"/>
                                          </p:stCondLst>
                                        </p:cTn>
                                        <p:tgtEl>
                                          <p:spTgt spid="9260"/>
                                        </p:tgtEl>
                                        <p:attrNameLst>
                                          <p:attrName>style.visibility</p:attrName>
                                        </p:attrNameLst>
                                      </p:cBhvr>
                                      <p:to>
                                        <p:strVal val="visible"/>
                                      </p:to>
                                    </p:set>
                                    <p:animEffect transition="in" filter="slide(fromBottom)">
                                      <p:cBhvr>
                                        <p:cTn id="22" dur="1000"/>
                                        <p:tgtEl>
                                          <p:spTgt spid="9260"/>
                                        </p:tgtEl>
                                      </p:cBhvr>
                                    </p:animEffect>
                                  </p:childTnLst>
                                </p:cTn>
                              </p:par>
                              <p:par>
                                <p:cTn id="23" presetID="10" presetClass="entr" presetSubtype="0" fill="hold" nodeType="withEffect">
                                  <p:stCondLst>
                                    <p:cond delay="3000"/>
                                  </p:stCondLst>
                                  <p:childTnLst>
                                    <p:set>
                                      <p:cBhvr>
                                        <p:cTn id="24" dur="1" fill="hold">
                                          <p:stCondLst>
                                            <p:cond delay="0"/>
                                          </p:stCondLst>
                                        </p:cTn>
                                        <p:tgtEl>
                                          <p:spTgt spid="9261"/>
                                        </p:tgtEl>
                                        <p:attrNameLst>
                                          <p:attrName>style.visibility</p:attrName>
                                        </p:attrNameLst>
                                      </p:cBhvr>
                                      <p:to>
                                        <p:strVal val="visible"/>
                                      </p:to>
                                    </p:set>
                                    <p:animEffect transition="in" filter="fade">
                                      <p:cBhvr>
                                        <p:cTn id="25" dur="1000"/>
                                        <p:tgtEl>
                                          <p:spTgt spid="9261"/>
                                        </p:tgtEl>
                                      </p:cBhvr>
                                    </p:animEffect>
                                  </p:childTnLst>
                                </p:cTn>
                              </p:par>
                            </p:childTnLst>
                          </p:cTn>
                        </p:par>
                        <p:par>
                          <p:cTn id="26" fill="hold" nodeType="afterGroup">
                            <p:stCondLst>
                              <p:cond delay="4000"/>
                            </p:stCondLst>
                            <p:childTnLst>
                              <p:par>
                                <p:cTn id="27" presetID="12" presetClass="entr" presetSubtype="4"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slide(fromBottom)">
                                      <p:cBhvr>
                                        <p:cTn id="29" dur="500"/>
                                        <p:tgtEl>
                                          <p:spTgt spid="2"/>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225"/>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5" presetClass="exit" presetSubtype="0" fill="hold" nodeType="clickEffect">
                                  <p:stCondLst>
                                    <p:cond delay="0"/>
                                  </p:stCondLst>
                                  <p:childTnLst>
                                    <p:anim calcmode="lin" valueType="num">
                                      <p:cBhvr>
                                        <p:cTn id="37" dur="3000"/>
                                        <p:tgtEl>
                                          <p:spTgt spid="9225"/>
                                        </p:tgtEl>
                                        <p:attrNameLst>
                                          <p:attrName>ppt_w</p:attrName>
                                        </p:attrNameLst>
                                      </p:cBhvr>
                                      <p:tavLst>
                                        <p:tav tm="0">
                                          <p:val>
                                            <p:strVal val="ppt_w"/>
                                          </p:val>
                                        </p:tav>
                                        <p:tav tm="100000">
                                          <p:val>
                                            <p:fltVal val="0"/>
                                          </p:val>
                                        </p:tav>
                                      </p:tavLst>
                                    </p:anim>
                                    <p:anim calcmode="lin" valueType="num">
                                      <p:cBhvr>
                                        <p:cTn id="38" dur="3000"/>
                                        <p:tgtEl>
                                          <p:spTgt spid="9225"/>
                                        </p:tgtEl>
                                        <p:attrNameLst>
                                          <p:attrName>ppt_h</p:attrName>
                                        </p:attrNameLst>
                                      </p:cBhvr>
                                      <p:tavLst>
                                        <p:tav tm="0">
                                          <p:val>
                                            <p:strVal val="ppt_h"/>
                                          </p:val>
                                        </p:tav>
                                        <p:tav tm="100000">
                                          <p:val>
                                            <p:fltVal val="0"/>
                                          </p:val>
                                        </p:tav>
                                      </p:tavLst>
                                    </p:anim>
                                    <p:anim calcmode="lin" valueType="num">
                                      <p:cBhvr>
                                        <p:cTn id="39" dur="3000"/>
                                        <p:tgtEl>
                                          <p:spTgt spid="92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0" dur="3000"/>
                                        <p:tgtEl>
                                          <p:spTgt spid="92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1" dur="1" fill="hold">
                                          <p:stCondLst>
                                            <p:cond delay="2999"/>
                                          </p:stCondLst>
                                        </p:cTn>
                                        <p:tgtEl>
                                          <p:spTgt spid="9225"/>
                                        </p:tgtEl>
                                        <p:attrNameLst>
                                          <p:attrName>style.visibility</p:attrName>
                                        </p:attrNameLst>
                                      </p:cBhvr>
                                      <p:to>
                                        <p:strVal val="hidden"/>
                                      </p:to>
                                    </p:set>
                                  </p:childTnLst>
                                </p:cTn>
                              </p:par>
                              <p:par>
                                <p:cTn id="42" presetID="15" presetClass="exit" presetSubtype="0" fill="hold" nodeType="withEffect">
                                  <p:stCondLst>
                                    <p:cond delay="0"/>
                                  </p:stCondLst>
                                  <p:childTnLst>
                                    <p:anim calcmode="lin" valueType="num">
                                      <p:cBhvr>
                                        <p:cTn id="43" dur="3000"/>
                                        <p:tgtEl>
                                          <p:spTgt spid="9222"/>
                                        </p:tgtEl>
                                        <p:attrNameLst>
                                          <p:attrName>ppt_w</p:attrName>
                                        </p:attrNameLst>
                                      </p:cBhvr>
                                      <p:tavLst>
                                        <p:tav tm="0">
                                          <p:val>
                                            <p:strVal val="ppt_w"/>
                                          </p:val>
                                        </p:tav>
                                        <p:tav tm="100000">
                                          <p:val>
                                            <p:fltVal val="0"/>
                                          </p:val>
                                        </p:tav>
                                      </p:tavLst>
                                    </p:anim>
                                    <p:anim calcmode="lin" valueType="num">
                                      <p:cBhvr>
                                        <p:cTn id="44" dur="3000"/>
                                        <p:tgtEl>
                                          <p:spTgt spid="9222"/>
                                        </p:tgtEl>
                                        <p:attrNameLst>
                                          <p:attrName>ppt_h</p:attrName>
                                        </p:attrNameLst>
                                      </p:cBhvr>
                                      <p:tavLst>
                                        <p:tav tm="0">
                                          <p:val>
                                            <p:strVal val="ppt_h"/>
                                          </p:val>
                                        </p:tav>
                                        <p:tav tm="100000">
                                          <p:val>
                                            <p:fltVal val="0"/>
                                          </p:val>
                                        </p:tav>
                                      </p:tavLst>
                                    </p:anim>
                                    <p:anim calcmode="lin" valueType="num">
                                      <p:cBhvr>
                                        <p:cTn id="45" dur="3000"/>
                                        <p:tgtEl>
                                          <p:spTgt spid="922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6" dur="3000"/>
                                        <p:tgtEl>
                                          <p:spTgt spid="922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7" dur="1" fill="hold">
                                          <p:stCondLst>
                                            <p:cond delay="2999"/>
                                          </p:stCondLst>
                                        </p:cTn>
                                        <p:tgtEl>
                                          <p:spTgt spid="9222"/>
                                        </p:tgtEl>
                                        <p:attrNameLst>
                                          <p:attrName>style.visibility</p:attrName>
                                        </p:attrNameLst>
                                      </p:cBhvr>
                                      <p:to>
                                        <p:strVal val="hidden"/>
                                      </p:to>
                                    </p:set>
                                  </p:childTnLst>
                                </p:cTn>
                              </p:par>
                            </p:childTnLst>
                          </p:cTn>
                        </p:par>
                      </p:childTnLst>
                    </p:cTn>
                  </p:par>
                </p:childTnLst>
              </p:cTn>
              <p:nextCondLst>
                <p:cond evt="onClick" delay="0">
                  <p:tgtEl>
                    <p:spTgt spid="9225"/>
                  </p:tgtEl>
                </p:cond>
              </p:nextCondLst>
            </p:seq>
            <p:seq concurrent="1" nextAc="seek">
              <p:cTn id="48" restart="whenNotActive" fill="hold" evtFilter="cancelBubble" nodeType="interactiveSeq">
                <p:stCondLst>
                  <p:cond evt="onClick" delay="0">
                    <p:tgtEl>
                      <p:spTgt spid="9235"/>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15" presetClass="exit" presetSubtype="0" fill="hold" nodeType="clickEffect">
                                  <p:stCondLst>
                                    <p:cond delay="0"/>
                                  </p:stCondLst>
                                  <p:childTnLst>
                                    <p:anim calcmode="lin" valueType="num">
                                      <p:cBhvr>
                                        <p:cTn id="52" dur="3000"/>
                                        <p:tgtEl>
                                          <p:spTgt spid="9235"/>
                                        </p:tgtEl>
                                        <p:attrNameLst>
                                          <p:attrName>ppt_w</p:attrName>
                                        </p:attrNameLst>
                                      </p:cBhvr>
                                      <p:tavLst>
                                        <p:tav tm="0">
                                          <p:val>
                                            <p:strVal val="ppt_w"/>
                                          </p:val>
                                        </p:tav>
                                        <p:tav tm="100000">
                                          <p:val>
                                            <p:fltVal val="0"/>
                                          </p:val>
                                        </p:tav>
                                      </p:tavLst>
                                    </p:anim>
                                    <p:anim calcmode="lin" valueType="num">
                                      <p:cBhvr>
                                        <p:cTn id="53" dur="3000"/>
                                        <p:tgtEl>
                                          <p:spTgt spid="9235"/>
                                        </p:tgtEl>
                                        <p:attrNameLst>
                                          <p:attrName>ppt_h</p:attrName>
                                        </p:attrNameLst>
                                      </p:cBhvr>
                                      <p:tavLst>
                                        <p:tav tm="0">
                                          <p:val>
                                            <p:strVal val="ppt_h"/>
                                          </p:val>
                                        </p:tav>
                                        <p:tav tm="100000">
                                          <p:val>
                                            <p:fltVal val="0"/>
                                          </p:val>
                                        </p:tav>
                                      </p:tavLst>
                                    </p:anim>
                                    <p:anim calcmode="lin" valueType="num">
                                      <p:cBhvr>
                                        <p:cTn id="54" dur="3000"/>
                                        <p:tgtEl>
                                          <p:spTgt spid="923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5" dur="3000"/>
                                        <p:tgtEl>
                                          <p:spTgt spid="923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6" dur="1" fill="hold">
                                          <p:stCondLst>
                                            <p:cond delay="2999"/>
                                          </p:stCondLst>
                                        </p:cTn>
                                        <p:tgtEl>
                                          <p:spTgt spid="9235"/>
                                        </p:tgtEl>
                                        <p:attrNameLst>
                                          <p:attrName>style.visibility</p:attrName>
                                        </p:attrNameLst>
                                      </p:cBhvr>
                                      <p:to>
                                        <p:strVal val="hidden"/>
                                      </p:to>
                                    </p:set>
                                  </p:childTnLst>
                                </p:cTn>
                              </p:par>
                              <p:par>
                                <p:cTn id="57" presetID="15" presetClass="exit" presetSubtype="0" fill="hold" nodeType="withEffect">
                                  <p:stCondLst>
                                    <p:cond delay="0"/>
                                  </p:stCondLst>
                                  <p:childTnLst>
                                    <p:anim calcmode="lin" valueType="num">
                                      <p:cBhvr>
                                        <p:cTn id="58" dur="3000"/>
                                        <p:tgtEl>
                                          <p:spTgt spid="9234"/>
                                        </p:tgtEl>
                                        <p:attrNameLst>
                                          <p:attrName>ppt_w</p:attrName>
                                        </p:attrNameLst>
                                      </p:cBhvr>
                                      <p:tavLst>
                                        <p:tav tm="0">
                                          <p:val>
                                            <p:strVal val="ppt_w"/>
                                          </p:val>
                                        </p:tav>
                                        <p:tav tm="100000">
                                          <p:val>
                                            <p:fltVal val="0"/>
                                          </p:val>
                                        </p:tav>
                                      </p:tavLst>
                                    </p:anim>
                                    <p:anim calcmode="lin" valueType="num">
                                      <p:cBhvr>
                                        <p:cTn id="59" dur="3000"/>
                                        <p:tgtEl>
                                          <p:spTgt spid="9234"/>
                                        </p:tgtEl>
                                        <p:attrNameLst>
                                          <p:attrName>ppt_h</p:attrName>
                                        </p:attrNameLst>
                                      </p:cBhvr>
                                      <p:tavLst>
                                        <p:tav tm="0">
                                          <p:val>
                                            <p:strVal val="ppt_h"/>
                                          </p:val>
                                        </p:tav>
                                        <p:tav tm="100000">
                                          <p:val>
                                            <p:fltVal val="0"/>
                                          </p:val>
                                        </p:tav>
                                      </p:tavLst>
                                    </p:anim>
                                    <p:anim calcmode="lin" valueType="num">
                                      <p:cBhvr>
                                        <p:cTn id="60" dur="3000"/>
                                        <p:tgtEl>
                                          <p:spTgt spid="923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1" dur="3000"/>
                                        <p:tgtEl>
                                          <p:spTgt spid="923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2" dur="1" fill="hold">
                                          <p:stCondLst>
                                            <p:cond delay="29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5"/>
                  </p:tgtEl>
                </p:cond>
              </p:nextCondLst>
            </p:seq>
            <p:seq concurrent="1" nextAc="seek">
              <p:cTn id="63" restart="whenNotActive" fill="hold" evtFilter="cancelBubble" nodeType="interactiveSeq">
                <p:stCondLst>
                  <p:cond evt="onClick" delay="0">
                    <p:tgtEl>
                      <p:spTgt spid="9261"/>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15" presetClass="exit" presetSubtype="0" fill="hold" nodeType="clickEffect">
                                  <p:stCondLst>
                                    <p:cond delay="0"/>
                                  </p:stCondLst>
                                  <p:childTnLst>
                                    <p:anim calcmode="lin" valueType="num">
                                      <p:cBhvr>
                                        <p:cTn id="67" dur="3000"/>
                                        <p:tgtEl>
                                          <p:spTgt spid="9261"/>
                                        </p:tgtEl>
                                        <p:attrNameLst>
                                          <p:attrName>ppt_w</p:attrName>
                                        </p:attrNameLst>
                                      </p:cBhvr>
                                      <p:tavLst>
                                        <p:tav tm="0">
                                          <p:val>
                                            <p:strVal val="ppt_w"/>
                                          </p:val>
                                        </p:tav>
                                        <p:tav tm="100000">
                                          <p:val>
                                            <p:fltVal val="0"/>
                                          </p:val>
                                        </p:tav>
                                      </p:tavLst>
                                    </p:anim>
                                    <p:anim calcmode="lin" valueType="num">
                                      <p:cBhvr>
                                        <p:cTn id="68" dur="3000"/>
                                        <p:tgtEl>
                                          <p:spTgt spid="9261"/>
                                        </p:tgtEl>
                                        <p:attrNameLst>
                                          <p:attrName>ppt_h</p:attrName>
                                        </p:attrNameLst>
                                      </p:cBhvr>
                                      <p:tavLst>
                                        <p:tav tm="0">
                                          <p:val>
                                            <p:strVal val="ppt_h"/>
                                          </p:val>
                                        </p:tav>
                                        <p:tav tm="100000">
                                          <p:val>
                                            <p:fltVal val="0"/>
                                          </p:val>
                                        </p:tav>
                                      </p:tavLst>
                                    </p:anim>
                                    <p:anim calcmode="lin" valueType="num">
                                      <p:cBhvr>
                                        <p:cTn id="69" dur="3000"/>
                                        <p:tgtEl>
                                          <p:spTgt spid="92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0" dur="3000"/>
                                        <p:tgtEl>
                                          <p:spTgt spid="92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1" dur="1" fill="hold">
                                          <p:stCondLst>
                                            <p:cond delay="2999"/>
                                          </p:stCondLst>
                                        </p:cTn>
                                        <p:tgtEl>
                                          <p:spTgt spid="9261"/>
                                        </p:tgtEl>
                                        <p:attrNameLst>
                                          <p:attrName>style.visibility</p:attrName>
                                        </p:attrNameLst>
                                      </p:cBhvr>
                                      <p:to>
                                        <p:strVal val="hidden"/>
                                      </p:to>
                                    </p:set>
                                  </p:childTnLst>
                                </p:cTn>
                              </p:par>
                              <p:par>
                                <p:cTn id="72" presetID="15" presetClass="exit" presetSubtype="0" fill="hold" nodeType="withEffect">
                                  <p:stCondLst>
                                    <p:cond delay="0"/>
                                  </p:stCondLst>
                                  <p:childTnLst>
                                    <p:anim calcmode="lin" valueType="num">
                                      <p:cBhvr>
                                        <p:cTn id="73" dur="3000"/>
                                        <p:tgtEl>
                                          <p:spTgt spid="9260"/>
                                        </p:tgtEl>
                                        <p:attrNameLst>
                                          <p:attrName>ppt_w</p:attrName>
                                        </p:attrNameLst>
                                      </p:cBhvr>
                                      <p:tavLst>
                                        <p:tav tm="0">
                                          <p:val>
                                            <p:strVal val="ppt_w"/>
                                          </p:val>
                                        </p:tav>
                                        <p:tav tm="100000">
                                          <p:val>
                                            <p:fltVal val="0"/>
                                          </p:val>
                                        </p:tav>
                                      </p:tavLst>
                                    </p:anim>
                                    <p:anim calcmode="lin" valueType="num">
                                      <p:cBhvr>
                                        <p:cTn id="74" dur="3000"/>
                                        <p:tgtEl>
                                          <p:spTgt spid="9260"/>
                                        </p:tgtEl>
                                        <p:attrNameLst>
                                          <p:attrName>ppt_h</p:attrName>
                                        </p:attrNameLst>
                                      </p:cBhvr>
                                      <p:tavLst>
                                        <p:tav tm="0">
                                          <p:val>
                                            <p:strVal val="ppt_h"/>
                                          </p:val>
                                        </p:tav>
                                        <p:tav tm="100000">
                                          <p:val>
                                            <p:fltVal val="0"/>
                                          </p:val>
                                        </p:tav>
                                      </p:tavLst>
                                    </p:anim>
                                    <p:anim calcmode="lin" valueType="num">
                                      <p:cBhvr>
                                        <p:cTn id="75" dur="3000"/>
                                        <p:tgtEl>
                                          <p:spTgt spid="92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6" dur="3000"/>
                                        <p:tgtEl>
                                          <p:spTgt spid="92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7" dur="1" fill="hold">
                                          <p:stCondLst>
                                            <p:cond delay="2999"/>
                                          </p:stCondLst>
                                        </p:cTn>
                                        <p:tgtEl>
                                          <p:spTgt spid="9260"/>
                                        </p:tgtEl>
                                        <p:attrNameLst>
                                          <p:attrName>style.visibility</p:attrName>
                                        </p:attrNameLst>
                                      </p:cBhvr>
                                      <p:to>
                                        <p:strVal val="hidden"/>
                                      </p:to>
                                    </p:set>
                                  </p:childTnLst>
                                </p:cTn>
                              </p:par>
                            </p:childTnLst>
                          </p:cTn>
                        </p:par>
                      </p:childTnLst>
                    </p:cTn>
                  </p:par>
                </p:childTnLst>
              </p:cTn>
              <p:nextCondLst>
                <p:cond evt="onClick" delay="0">
                  <p:tgtEl>
                    <p:spTgt spid="9261"/>
                  </p:tgtEl>
                </p:cond>
              </p:nextCondLst>
            </p:seq>
            <p:seq concurrent="1" nextAc="seek">
              <p:cTn id="78" restart="whenNotActive" fill="hold" evtFilter="cancelBubble" nodeType="interactiveSeq">
                <p:stCondLst>
                  <p:cond evt="onClick" delay="0">
                    <p:tgtEl>
                      <p:spTgt spid="3"/>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15" presetClass="exit" presetSubtype="0" fill="hold" nodeType="afterEffect">
                                  <p:stCondLst>
                                    <p:cond delay="0"/>
                                  </p:stCondLst>
                                  <p:childTnLst>
                                    <p:anim calcmode="lin" valueType="num">
                                      <p:cBhvr>
                                        <p:cTn id="82" dur="3000"/>
                                        <p:tgtEl>
                                          <p:spTgt spid="3"/>
                                        </p:tgtEl>
                                        <p:attrNameLst>
                                          <p:attrName>ppt_w</p:attrName>
                                        </p:attrNameLst>
                                      </p:cBhvr>
                                      <p:tavLst>
                                        <p:tav tm="0">
                                          <p:val>
                                            <p:strVal val="ppt_w"/>
                                          </p:val>
                                        </p:tav>
                                        <p:tav tm="100000">
                                          <p:val>
                                            <p:fltVal val="0"/>
                                          </p:val>
                                        </p:tav>
                                      </p:tavLst>
                                    </p:anim>
                                    <p:anim calcmode="lin" valueType="num">
                                      <p:cBhvr>
                                        <p:cTn id="83" dur="3000"/>
                                        <p:tgtEl>
                                          <p:spTgt spid="3"/>
                                        </p:tgtEl>
                                        <p:attrNameLst>
                                          <p:attrName>ppt_h</p:attrName>
                                        </p:attrNameLst>
                                      </p:cBhvr>
                                      <p:tavLst>
                                        <p:tav tm="0">
                                          <p:val>
                                            <p:strVal val="ppt_h"/>
                                          </p:val>
                                        </p:tav>
                                        <p:tav tm="100000">
                                          <p:val>
                                            <p:fltVal val="0"/>
                                          </p:val>
                                        </p:tav>
                                      </p:tavLst>
                                    </p:anim>
                                    <p:anim calcmode="lin" valueType="num">
                                      <p:cBhvr>
                                        <p:cTn id="84" dur="3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5" dur="3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6" dur="1" fill="hold">
                                          <p:stCondLst>
                                            <p:cond delay="2999"/>
                                          </p:stCondLst>
                                        </p:cTn>
                                        <p:tgtEl>
                                          <p:spTgt spid="3"/>
                                        </p:tgtEl>
                                        <p:attrNameLst>
                                          <p:attrName>style.visibility</p:attrName>
                                        </p:attrNameLst>
                                      </p:cBhvr>
                                      <p:to>
                                        <p:strVal val="hidden"/>
                                      </p:to>
                                    </p:set>
                                  </p:childTnLst>
                                </p:cTn>
                              </p:par>
                              <p:par>
                                <p:cTn id="87" presetID="15" presetClass="exit" presetSubtype="0" fill="hold" nodeType="withEffect">
                                  <p:stCondLst>
                                    <p:cond delay="0"/>
                                  </p:stCondLst>
                                  <p:childTnLst>
                                    <p:anim calcmode="lin" valueType="num">
                                      <p:cBhvr>
                                        <p:cTn id="88" dur="500"/>
                                        <p:tgtEl>
                                          <p:spTgt spid="2"/>
                                        </p:tgtEl>
                                        <p:attrNameLst>
                                          <p:attrName>ppt_w</p:attrName>
                                        </p:attrNameLst>
                                      </p:cBhvr>
                                      <p:tavLst>
                                        <p:tav tm="0">
                                          <p:val>
                                            <p:strVal val="ppt_w"/>
                                          </p:val>
                                        </p:tav>
                                        <p:tav tm="100000">
                                          <p:val>
                                            <p:fltVal val="0"/>
                                          </p:val>
                                        </p:tav>
                                      </p:tavLst>
                                    </p:anim>
                                    <p:anim calcmode="lin" valueType="num">
                                      <p:cBhvr>
                                        <p:cTn id="89" dur="500"/>
                                        <p:tgtEl>
                                          <p:spTgt spid="2"/>
                                        </p:tgtEl>
                                        <p:attrNameLst>
                                          <p:attrName>ppt_h</p:attrName>
                                        </p:attrNameLst>
                                      </p:cBhvr>
                                      <p:tavLst>
                                        <p:tav tm="0">
                                          <p:val>
                                            <p:strVal val="ppt_h"/>
                                          </p:val>
                                        </p:tav>
                                        <p:tav tm="100000">
                                          <p:val>
                                            <p:fltVal val="0"/>
                                          </p:val>
                                        </p:tav>
                                      </p:tavLst>
                                    </p:anim>
                                    <p:anim calcmode="lin" valueType="num">
                                      <p:cBhvr>
                                        <p:cTn id="90" dur="5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1" dur="5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92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193963" y="381000"/>
            <a:ext cx="11804073"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3268" y="1066801"/>
            <a:ext cx="1072203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a:extLst>
              <a:ext uri="{FF2B5EF4-FFF2-40B4-BE49-F238E27FC236}">
                <a16:creationId xmlns:a16="http://schemas.microsoft.com/office/drawing/2014/main" id="{C3C71F31-7B1F-4BEF-B951-58F1ABFCD39C}"/>
              </a:ext>
            </a:extLst>
          </p:cNvPr>
          <p:cNvGrpSpPr>
            <a:grpSpLocks/>
          </p:cNvGrpSpPr>
          <p:nvPr/>
        </p:nvGrpSpPr>
        <p:grpSpPr bwMode="auto">
          <a:xfrm>
            <a:off x="7908443" y="6019801"/>
            <a:ext cx="2196869" cy="561975"/>
            <a:chOff x="4512" y="3792"/>
            <a:chExt cx="736" cy="354"/>
          </a:xfrm>
        </p:grpSpPr>
        <p:pic>
          <p:nvPicPr>
            <p:cNvPr id="23597" name="Picture 5" descr="ani32">
              <a:extLst>
                <a:ext uri="{FF2B5EF4-FFF2-40B4-BE49-F238E27FC236}">
                  <a16:creationId xmlns:a16="http://schemas.microsoft.com/office/drawing/2014/main" id="{F355529C-8CC3-4977-9005-CA4B6B00C9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7"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40300" y="609600"/>
            <a:ext cx="216408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36609" y="685801"/>
            <a:ext cx="1983739"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50240" y="607704"/>
            <a:ext cx="21640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1.1</a:t>
            </a:r>
            <a:endParaRPr lang="en-US" altLang="en-US" sz="2400" b="1">
              <a:latin typeface=".VnBlack" panose="020B7200000000000000" pitchFamily="34" charset="0"/>
            </a:endParaRP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92089" y="450851"/>
            <a:ext cx="68857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people008">
            <a:extLst>
              <a:ext uri="{FF2B5EF4-FFF2-40B4-BE49-F238E27FC236}">
                <a16:creationId xmlns:a16="http://schemas.microsoft.com/office/drawing/2014/main" id="{A5D40396-F112-480B-9C5C-D225B17763D6}"/>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2355" y="5283200"/>
            <a:ext cx="125418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778000" y="4719534"/>
            <a:ext cx="8656320"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712742" y="2821990"/>
            <a:ext cx="97169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buFontTx/>
              <a:buAutoNum type="alphaUcPeriod"/>
            </a:pP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Một xã hội có tổ chức trên cơ sở pháp lí chặt chẽ</a:t>
            </a:r>
            <a:endParaRPr lang="en-US" altLang="en-US" sz="2800">
              <a:latin typeface="Times New Roman" panose="02020603050405020304" pitchFamily="18" charset="0"/>
              <a:cs typeface="Times New Roman" panose="02020603050405020304" pitchFamily="18" charset="0"/>
            </a:endParaRPr>
          </a:p>
          <a:p>
            <a:pPr eaLnBrk="1" hangingPunct="1">
              <a:spcBef>
                <a:spcPct val="50000"/>
              </a:spcBef>
              <a:buFontTx/>
              <a:buAutoNum type="alphaUcPeriod"/>
            </a:pP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Một đội ngũ lao động có trí tuệ </a:t>
            </a:r>
            <a:endParaRPr lang="en-US" sz="2800">
              <a:latin typeface="Times New Roman" panose="02020603050405020304" pitchFamily="18" charset="0"/>
              <a:cs typeface="Times New Roman" panose="02020603050405020304" pitchFamily="18" charset="0"/>
            </a:endParaRPr>
          </a:p>
          <a:p>
            <a:pPr eaLnBrk="1" hangingPunct="1">
              <a:spcBef>
                <a:spcPct val="50000"/>
              </a:spcBef>
              <a:buFontTx/>
              <a:buAutoNum type="alphaUcPeriod"/>
            </a:pP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Câu A sai và câu B đúng </a:t>
            </a:r>
            <a:endParaRPr lang="en-US" sz="2800">
              <a:latin typeface="Times New Roman" panose="02020603050405020304" pitchFamily="18" charset="0"/>
              <a:cs typeface="Times New Roman" panose="02020603050405020304" pitchFamily="18" charset="0"/>
            </a:endParaRPr>
          </a:p>
          <a:p>
            <a:pPr eaLnBrk="1" hangingPunct="1">
              <a:spcBef>
                <a:spcPct val="50000"/>
              </a:spcBef>
              <a:buFontTx/>
              <a:buAutoNum type="alphaUcPeriod"/>
            </a:pP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Cả hai câu A, B đều đúng</a:t>
            </a:r>
            <a:endParaRPr lang="en-US" altLang="en-US" sz="2800">
              <a:latin typeface="Times New Roman" panose="02020603050405020304" pitchFamily="18" charset="0"/>
              <a:cs typeface="Times New Roman" panose="02020603050405020304" pitchFamily="18" charset="0"/>
            </a:endParaRP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782434" y="5992352"/>
            <a:ext cx="1157866"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76989" y="5181600"/>
            <a:ext cx="1768561"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76989" y="5181600"/>
            <a:ext cx="1768561"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76989" y="5181600"/>
            <a:ext cx="1768561"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76989" y="5181600"/>
            <a:ext cx="1768561"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76989" y="5181600"/>
            <a:ext cx="1768561"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76989" y="5181600"/>
            <a:ext cx="1768561"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76989" y="5181600"/>
            <a:ext cx="1768561"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76989" y="5181600"/>
            <a:ext cx="1768561"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76989" y="5181600"/>
            <a:ext cx="1768561"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75173" y="5180013"/>
            <a:ext cx="1770611"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837640" y="6324601"/>
            <a:ext cx="5198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309255" y="1295400"/>
            <a:ext cx="9443258"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800" b="1">
                <a:latin typeface="+mj-lt"/>
              </a:rPr>
              <a:t>Để phát triển Tin học cần có: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166255" y="277000"/>
            <a:ext cx="11859489"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6301" y="1066801"/>
            <a:ext cx="10772369"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a:extLst>
              <a:ext uri="{FF2B5EF4-FFF2-40B4-BE49-F238E27FC236}">
                <a16:creationId xmlns:a16="http://schemas.microsoft.com/office/drawing/2014/main" id="{C3C71F31-7B1F-4BEF-B951-58F1ABFCD39C}"/>
              </a:ext>
            </a:extLst>
          </p:cNvPr>
          <p:cNvGrpSpPr>
            <a:grpSpLocks/>
          </p:cNvGrpSpPr>
          <p:nvPr/>
        </p:nvGrpSpPr>
        <p:grpSpPr bwMode="auto">
          <a:xfrm>
            <a:off x="7886527" y="6019801"/>
            <a:ext cx="2207183" cy="561975"/>
            <a:chOff x="4512" y="3792"/>
            <a:chExt cx="736" cy="354"/>
          </a:xfrm>
        </p:grpSpPr>
        <p:pic>
          <p:nvPicPr>
            <p:cNvPr id="23597" name="Picture 5" descr="ani32">
              <a:extLst>
                <a:ext uri="{FF2B5EF4-FFF2-40B4-BE49-F238E27FC236}">
                  <a16:creationId xmlns:a16="http://schemas.microsoft.com/office/drawing/2014/main" id="{F355529C-8CC3-4977-9005-CA4B6B00C9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7"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18710" y="609600"/>
            <a:ext cx="21742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16817" y="685801"/>
            <a:ext cx="1993053"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31410" y="607704"/>
            <a:ext cx="2174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1.2</a:t>
            </a:r>
            <a:endParaRPr lang="en-US" altLang="en-US" sz="2400" b="1">
              <a:latin typeface=".VnBlack" panose="020B7200000000000000" pitchFamily="34" charset="0"/>
            </a:endParaRP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10832" y="393702"/>
            <a:ext cx="69180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people008">
            <a:extLst>
              <a:ext uri="{FF2B5EF4-FFF2-40B4-BE49-F238E27FC236}">
                <a16:creationId xmlns:a16="http://schemas.microsoft.com/office/drawing/2014/main" id="{A5D40396-F112-480B-9C5C-D225B17763D6}"/>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09843" y="5283200"/>
            <a:ext cx="12600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424941" y="4618813"/>
            <a:ext cx="8696959"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405545" y="2674612"/>
            <a:ext cx="9487591"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pPr>
            <a:r>
              <a:rPr lang="en-US" sz="2800">
                <a:latin typeface="Times New Roman" panose="02020603050405020304" pitchFamily="18" charset="0"/>
                <a:cs typeface="Times New Roman" panose="02020603050405020304" pitchFamily="18" charset="0"/>
              </a:rPr>
              <a:t>A. Tung những hình ảnh, phim đồi trụy lên mạng</a:t>
            </a:r>
          </a:p>
          <a:p>
            <a:pPr algn="just">
              <a:spcBef>
                <a:spcPts val="600"/>
              </a:spcBef>
            </a:pPr>
            <a:r>
              <a:rPr lang="en-US" sz="2800">
                <a:latin typeface="Times New Roman" panose="02020603050405020304" pitchFamily="18" charset="0"/>
                <a:cs typeface="Times New Roman" panose="02020603050405020304" pitchFamily="18" charset="0"/>
              </a:rPr>
              <a:t>B. Xâm phạm thông tin cá nhân hoặc của tập thể nào đó. Sao chép bản quyền không hợp pháp</a:t>
            </a:r>
          </a:p>
          <a:p>
            <a:pPr algn="just">
              <a:spcBef>
                <a:spcPts val="600"/>
              </a:spcBef>
            </a:pPr>
            <a:r>
              <a:rPr lang="en-US" sz="2800">
                <a:latin typeface="Times New Roman" panose="02020603050405020304" pitchFamily="18" charset="0"/>
                <a:cs typeface="Times New Roman" panose="02020603050405020304" pitchFamily="18" charset="0"/>
              </a:rPr>
              <a:t>C. Lây lan virus qua mạng</a:t>
            </a:r>
          </a:p>
          <a:p>
            <a:pPr algn="just">
              <a:spcBef>
                <a:spcPts val="600"/>
              </a:spcBef>
            </a:pPr>
            <a:r>
              <a:rPr lang="en-US" sz="2800">
                <a:latin typeface="Times New Roman" panose="02020603050405020304" pitchFamily="18" charset="0"/>
                <a:cs typeface="Times New Roman" panose="02020603050405020304" pitchFamily="18" charset="0"/>
              </a:rPr>
              <a:t>D. Cả 3 đáp án trên</a:t>
            </a: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875666" y="6013450"/>
            <a:ext cx="1163301"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59345" y="5181600"/>
            <a:ext cx="1776864"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59345" y="5181600"/>
            <a:ext cx="1776864"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59345" y="5181600"/>
            <a:ext cx="1776864"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59345" y="5181600"/>
            <a:ext cx="1776864"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59345" y="5181600"/>
            <a:ext cx="1776864"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59345" y="5181600"/>
            <a:ext cx="1776864"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59345" y="5181600"/>
            <a:ext cx="1776864"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59345" y="5181600"/>
            <a:ext cx="1776864"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59345" y="5181600"/>
            <a:ext cx="1776864"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VnTime" panose="020B7200000000000000" pitchFamily="34"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57508" y="5180013"/>
            <a:ext cx="1778924"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832453" y="6324601"/>
            <a:ext cx="5222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215045" y="1295400"/>
            <a:ext cx="9487591"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2600" b="1">
                <a:latin typeface="Times New Roman" panose="02020603050405020304" pitchFamily="18" charset="0"/>
                <a:cs typeface="Times New Roman" panose="02020603050405020304" pitchFamily="18" charset="0"/>
              </a:rPr>
              <a:t>Những hành vi nào vi phạm pháp luật trong sử dụng Tin học:</a:t>
            </a:r>
          </a:p>
        </p:txBody>
      </p:sp>
    </p:spTree>
    <p:extLst>
      <p:ext uri="{BB962C8B-B14F-4D97-AF65-F5344CB8AC3E}">
        <p14:creationId xmlns:p14="http://schemas.microsoft.com/office/powerpoint/2010/main" val="2890873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87DB78C9-B328-4855-962A-9F7FDEBB8E5F}"/>
              </a:ext>
            </a:extLst>
          </p:cNvPr>
          <p:cNvSpPr>
            <a:spLocks noChangeArrowheads="1"/>
          </p:cNvSpPr>
          <p:nvPr/>
        </p:nvSpPr>
        <p:spPr bwMode="auto">
          <a:xfrm>
            <a:off x="207818" y="369967"/>
            <a:ext cx="11776363"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3555" name="Picture 3" descr="33">
            <a:extLst>
              <a:ext uri="{FF2B5EF4-FFF2-40B4-BE49-F238E27FC236}">
                <a16:creationId xmlns:a16="http://schemas.microsoft.com/office/drawing/2014/main" id="{BE20C422-7431-4E0F-BC7D-105573DEA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5853" y="1066801"/>
            <a:ext cx="1069686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a:extLst>
              <a:ext uri="{FF2B5EF4-FFF2-40B4-BE49-F238E27FC236}">
                <a16:creationId xmlns:a16="http://schemas.microsoft.com/office/drawing/2014/main" id="{C3C71F31-7B1F-4BEF-B951-58F1ABFCD39C}"/>
              </a:ext>
            </a:extLst>
          </p:cNvPr>
          <p:cNvGrpSpPr>
            <a:grpSpLocks/>
          </p:cNvGrpSpPr>
          <p:nvPr/>
        </p:nvGrpSpPr>
        <p:grpSpPr bwMode="auto">
          <a:xfrm>
            <a:off x="7911021" y="6019801"/>
            <a:ext cx="2191713" cy="561975"/>
            <a:chOff x="4512" y="3792"/>
            <a:chExt cx="736" cy="354"/>
          </a:xfrm>
        </p:grpSpPr>
        <p:pic>
          <p:nvPicPr>
            <p:cNvPr id="23597" name="Picture 5" descr="ani32">
              <a:extLst>
                <a:ext uri="{FF2B5EF4-FFF2-40B4-BE49-F238E27FC236}">
                  <a16:creationId xmlns:a16="http://schemas.microsoft.com/office/drawing/2014/main" id="{F355529C-8CC3-4977-9005-CA4B6B00C94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8" name="Text Box 6">
              <a:hlinkClick r:id="rId7" action="ppaction://hlinksldjump" tooltip="Trở lại chọn câu hỏi"/>
              <a:extLst>
                <a:ext uri="{FF2B5EF4-FFF2-40B4-BE49-F238E27FC236}">
                  <a16:creationId xmlns:a16="http://schemas.microsoft.com/office/drawing/2014/main" id="{01A6D7D4-5633-4A22-9F5E-27B444E547D7}"/>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3557" name="AutoShape 7">
            <a:extLst>
              <a:ext uri="{FF2B5EF4-FFF2-40B4-BE49-F238E27FC236}">
                <a16:creationId xmlns:a16="http://schemas.microsoft.com/office/drawing/2014/main" id="{8263090A-8158-4E7B-A45C-1E4C13DB43AE}"/>
              </a:ext>
            </a:extLst>
          </p:cNvPr>
          <p:cNvSpPr>
            <a:spLocks noChangeArrowheads="1"/>
          </p:cNvSpPr>
          <p:nvPr/>
        </p:nvSpPr>
        <p:spPr bwMode="auto">
          <a:xfrm>
            <a:off x="4942840" y="609600"/>
            <a:ext cx="21590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58" name="AutoShape 8">
            <a:extLst>
              <a:ext uri="{FF2B5EF4-FFF2-40B4-BE49-F238E27FC236}">
                <a16:creationId xmlns:a16="http://schemas.microsoft.com/office/drawing/2014/main" id="{8B835B04-44B2-491E-A269-0C9C7AB019D9}"/>
              </a:ext>
            </a:extLst>
          </p:cNvPr>
          <p:cNvSpPr>
            <a:spLocks noChangeArrowheads="1"/>
          </p:cNvSpPr>
          <p:nvPr/>
        </p:nvSpPr>
        <p:spPr bwMode="auto">
          <a:xfrm>
            <a:off x="5038937" y="685801"/>
            <a:ext cx="1979083"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59" name="Text Box 9">
            <a:extLst>
              <a:ext uri="{FF2B5EF4-FFF2-40B4-BE49-F238E27FC236}">
                <a16:creationId xmlns:a16="http://schemas.microsoft.com/office/drawing/2014/main" id="{2F325D9F-2FC8-48B4-B8E7-4EDADF2EAEF1}"/>
              </a:ext>
            </a:extLst>
          </p:cNvPr>
          <p:cNvSpPr txBox="1">
            <a:spLocks noChangeArrowheads="1"/>
          </p:cNvSpPr>
          <p:nvPr/>
        </p:nvSpPr>
        <p:spPr bwMode="auto">
          <a:xfrm>
            <a:off x="4955540" y="607704"/>
            <a:ext cx="215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hỏi 1.3</a:t>
            </a:r>
          </a:p>
        </p:txBody>
      </p:sp>
      <p:pic>
        <p:nvPicPr>
          <p:cNvPr id="23560" name="Picture 10" descr="star_tip_md_wht">
            <a:extLst>
              <a:ext uri="{FF2B5EF4-FFF2-40B4-BE49-F238E27FC236}">
                <a16:creationId xmlns:a16="http://schemas.microsoft.com/office/drawing/2014/main" id="{32EAD0E9-BF4E-4CBC-9A06-F1B0033E142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60478" y="420610"/>
            <a:ext cx="68695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people008">
            <a:extLst>
              <a:ext uri="{FF2B5EF4-FFF2-40B4-BE49-F238E27FC236}">
                <a16:creationId xmlns:a16="http://schemas.microsoft.com/office/drawing/2014/main" id="{A5D40396-F112-480B-9C5C-D225B17763D6}"/>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3828" y="5283200"/>
            <a:ext cx="1251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EF9C09FF-16EC-42D3-82E3-58124EBF1C1A}"/>
              </a:ext>
            </a:extLst>
          </p:cNvPr>
          <p:cNvSpPr>
            <a:spLocks noChangeArrowheads="1"/>
          </p:cNvSpPr>
          <p:nvPr/>
        </p:nvSpPr>
        <p:spPr bwMode="auto">
          <a:xfrm>
            <a:off x="1711960" y="3339458"/>
            <a:ext cx="8636000" cy="533400"/>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61" name="Text Box 13">
            <a:extLst>
              <a:ext uri="{FF2B5EF4-FFF2-40B4-BE49-F238E27FC236}">
                <a16:creationId xmlns:a16="http://schemas.microsoft.com/office/drawing/2014/main" id="{305C09B8-DF91-4476-9623-3BB2312D7829}"/>
              </a:ext>
            </a:extLst>
          </p:cNvPr>
          <p:cNvSpPr txBox="1">
            <a:spLocks noChangeArrowheads="1"/>
          </p:cNvSpPr>
          <p:nvPr/>
        </p:nvSpPr>
        <p:spPr bwMode="auto">
          <a:xfrm>
            <a:off x="1789633" y="2821990"/>
            <a:ext cx="9102016"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en-US" sz="2600">
                <a:latin typeface="Times New Roman" panose="02020603050405020304" pitchFamily="18" charset="0"/>
                <a:cs typeface="Times New Roman" panose="02020603050405020304" pitchFamily="18" charset="0"/>
              </a:rPr>
              <a:t>A. 12/12/2005</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B. 13/01/2000</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C. 12/2005</a:t>
            </a:r>
          </a:p>
          <a:p>
            <a:pPr algn="just">
              <a:spcBef>
                <a:spcPts val="600"/>
              </a:spcBef>
              <a:spcAft>
                <a:spcPts val="600"/>
              </a:spcAft>
            </a:pPr>
            <a:r>
              <a:rPr lang="en-US" sz="2600">
                <a:latin typeface="Times New Roman" panose="02020603050405020304" pitchFamily="18" charset="0"/>
                <a:cs typeface="Times New Roman" panose="02020603050405020304" pitchFamily="18" charset="0"/>
              </a:rPr>
              <a:t>D. 31/01/2005</a:t>
            </a:r>
          </a:p>
        </p:txBody>
      </p:sp>
      <p:sp>
        <p:nvSpPr>
          <p:cNvPr id="27662" name="Text Box 14">
            <a:extLst>
              <a:ext uri="{FF2B5EF4-FFF2-40B4-BE49-F238E27FC236}">
                <a16:creationId xmlns:a16="http://schemas.microsoft.com/office/drawing/2014/main" id="{1DB2909B-9B58-4CDB-B43E-0BE76ECB3B60}"/>
              </a:ext>
            </a:extLst>
          </p:cNvPr>
          <p:cNvSpPr txBox="1">
            <a:spLocks noChangeArrowheads="1"/>
          </p:cNvSpPr>
          <p:nvPr/>
        </p:nvSpPr>
        <p:spPr bwMode="auto">
          <a:xfrm>
            <a:off x="3719994" y="6013450"/>
            <a:ext cx="1155148"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6D8110F3-CC07-417B-9355-ADB465156720}"/>
              </a:ext>
            </a:extLst>
          </p:cNvPr>
          <p:cNvGrpSpPr>
            <a:grpSpLocks/>
          </p:cNvGrpSpPr>
          <p:nvPr/>
        </p:nvGrpSpPr>
        <p:grpSpPr bwMode="auto">
          <a:xfrm>
            <a:off x="9179065" y="5181600"/>
            <a:ext cx="1764409" cy="1295400"/>
            <a:chOff x="4574" y="3342"/>
            <a:chExt cx="960" cy="912"/>
          </a:xfrm>
        </p:grpSpPr>
        <p:sp>
          <p:nvSpPr>
            <p:cNvPr id="23595" name="AutoShape 16">
              <a:extLst>
                <a:ext uri="{FF2B5EF4-FFF2-40B4-BE49-F238E27FC236}">
                  <a16:creationId xmlns:a16="http://schemas.microsoft.com/office/drawing/2014/main" id="{29CDDACA-D974-42B3-8FBB-EBE45996EB2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6" name="Text Box 17">
              <a:extLst>
                <a:ext uri="{FF2B5EF4-FFF2-40B4-BE49-F238E27FC236}">
                  <a16:creationId xmlns:a16="http://schemas.microsoft.com/office/drawing/2014/main" id="{B21325CF-DC9E-440F-A8AB-2278F370E12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BFA94DC0-3103-4BC1-9126-848DC340CCB8}"/>
              </a:ext>
            </a:extLst>
          </p:cNvPr>
          <p:cNvGrpSpPr>
            <a:grpSpLocks/>
          </p:cNvGrpSpPr>
          <p:nvPr/>
        </p:nvGrpSpPr>
        <p:grpSpPr bwMode="auto">
          <a:xfrm>
            <a:off x="9179065" y="5181600"/>
            <a:ext cx="1764409" cy="1295400"/>
            <a:chOff x="4574" y="3342"/>
            <a:chExt cx="960" cy="912"/>
          </a:xfrm>
        </p:grpSpPr>
        <p:sp>
          <p:nvSpPr>
            <p:cNvPr id="23593" name="AutoShape 19">
              <a:extLst>
                <a:ext uri="{FF2B5EF4-FFF2-40B4-BE49-F238E27FC236}">
                  <a16:creationId xmlns:a16="http://schemas.microsoft.com/office/drawing/2014/main" id="{E6250CAE-54C2-4C13-8511-4F82B2C81B9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4" name="Text Box 20">
              <a:extLst>
                <a:ext uri="{FF2B5EF4-FFF2-40B4-BE49-F238E27FC236}">
                  <a16:creationId xmlns:a16="http://schemas.microsoft.com/office/drawing/2014/main" id="{C3CCB368-4C29-484E-91FC-A1D760DE4FA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32B36114-0845-401A-A501-2D31F4DCBD92}"/>
              </a:ext>
            </a:extLst>
          </p:cNvPr>
          <p:cNvGrpSpPr>
            <a:grpSpLocks/>
          </p:cNvGrpSpPr>
          <p:nvPr/>
        </p:nvGrpSpPr>
        <p:grpSpPr bwMode="auto">
          <a:xfrm>
            <a:off x="9179065" y="5181600"/>
            <a:ext cx="1764409" cy="1295400"/>
            <a:chOff x="4574" y="3342"/>
            <a:chExt cx="960" cy="912"/>
          </a:xfrm>
        </p:grpSpPr>
        <p:sp>
          <p:nvSpPr>
            <p:cNvPr id="23591" name="AutoShape 22">
              <a:extLst>
                <a:ext uri="{FF2B5EF4-FFF2-40B4-BE49-F238E27FC236}">
                  <a16:creationId xmlns:a16="http://schemas.microsoft.com/office/drawing/2014/main" id="{7D874797-89EB-46D0-B556-062A001D7FB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2" name="Text Box 23">
              <a:extLst>
                <a:ext uri="{FF2B5EF4-FFF2-40B4-BE49-F238E27FC236}">
                  <a16:creationId xmlns:a16="http://schemas.microsoft.com/office/drawing/2014/main" id="{BC11E4C7-BC94-4820-A685-6DAC83C6389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9905AEDD-021F-4AD6-A519-320F8F457544}"/>
              </a:ext>
            </a:extLst>
          </p:cNvPr>
          <p:cNvGrpSpPr>
            <a:grpSpLocks/>
          </p:cNvGrpSpPr>
          <p:nvPr/>
        </p:nvGrpSpPr>
        <p:grpSpPr bwMode="auto">
          <a:xfrm>
            <a:off x="9179065" y="5181600"/>
            <a:ext cx="1764409" cy="1295400"/>
            <a:chOff x="4574" y="3342"/>
            <a:chExt cx="960" cy="912"/>
          </a:xfrm>
        </p:grpSpPr>
        <p:sp>
          <p:nvSpPr>
            <p:cNvPr id="23589" name="AutoShape 25">
              <a:extLst>
                <a:ext uri="{FF2B5EF4-FFF2-40B4-BE49-F238E27FC236}">
                  <a16:creationId xmlns:a16="http://schemas.microsoft.com/office/drawing/2014/main" id="{F060D651-A1E6-4AFC-9D06-2337B8C8ECC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90" name="Text Box 26">
              <a:extLst>
                <a:ext uri="{FF2B5EF4-FFF2-40B4-BE49-F238E27FC236}">
                  <a16:creationId xmlns:a16="http://schemas.microsoft.com/office/drawing/2014/main" id="{18EF6CA9-4818-4275-8005-9CE3996CA93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BA5887A-6AFC-4A91-AF21-FB69A18D4ED8}"/>
              </a:ext>
            </a:extLst>
          </p:cNvPr>
          <p:cNvGrpSpPr>
            <a:grpSpLocks/>
          </p:cNvGrpSpPr>
          <p:nvPr/>
        </p:nvGrpSpPr>
        <p:grpSpPr bwMode="auto">
          <a:xfrm>
            <a:off x="9179065" y="5181600"/>
            <a:ext cx="1764409" cy="1295400"/>
            <a:chOff x="4574" y="3342"/>
            <a:chExt cx="960" cy="912"/>
          </a:xfrm>
        </p:grpSpPr>
        <p:sp>
          <p:nvSpPr>
            <p:cNvPr id="23587" name="AutoShape 28">
              <a:extLst>
                <a:ext uri="{FF2B5EF4-FFF2-40B4-BE49-F238E27FC236}">
                  <a16:creationId xmlns:a16="http://schemas.microsoft.com/office/drawing/2014/main" id="{05BD56B0-F8FB-4E8B-A49F-B46C8C1B87A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8" name="Text Box 29">
              <a:extLst>
                <a:ext uri="{FF2B5EF4-FFF2-40B4-BE49-F238E27FC236}">
                  <a16:creationId xmlns:a16="http://schemas.microsoft.com/office/drawing/2014/main" id="{9741E985-F1EB-47CB-B8A6-890F302C329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F4DB5E7A-C5E5-442E-BE8A-F0130DAEBF52}"/>
              </a:ext>
            </a:extLst>
          </p:cNvPr>
          <p:cNvGrpSpPr>
            <a:grpSpLocks/>
          </p:cNvGrpSpPr>
          <p:nvPr/>
        </p:nvGrpSpPr>
        <p:grpSpPr bwMode="auto">
          <a:xfrm>
            <a:off x="9179065" y="5181600"/>
            <a:ext cx="1764409" cy="1295400"/>
            <a:chOff x="4574" y="3342"/>
            <a:chExt cx="960" cy="912"/>
          </a:xfrm>
        </p:grpSpPr>
        <p:sp>
          <p:nvSpPr>
            <p:cNvPr id="23585" name="AutoShape 31">
              <a:extLst>
                <a:ext uri="{FF2B5EF4-FFF2-40B4-BE49-F238E27FC236}">
                  <a16:creationId xmlns:a16="http://schemas.microsoft.com/office/drawing/2014/main" id="{6D9F70B4-4CBF-4AF0-A35E-531187EB70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6" name="Text Box 32">
              <a:extLst>
                <a:ext uri="{FF2B5EF4-FFF2-40B4-BE49-F238E27FC236}">
                  <a16:creationId xmlns:a16="http://schemas.microsoft.com/office/drawing/2014/main" id="{1F66838C-8946-408D-9B25-08FF5ED204E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0CA9CE9D-50AA-41CF-8105-EE12B676FD60}"/>
              </a:ext>
            </a:extLst>
          </p:cNvPr>
          <p:cNvGrpSpPr>
            <a:grpSpLocks/>
          </p:cNvGrpSpPr>
          <p:nvPr/>
        </p:nvGrpSpPr>
        <p:grpSpPr bwMode="auto">
          <a:xfrm>
            <a:off x="9179065" y="5181600"/>
            <a:ext cx="1764409" cy="1295400"/>
            <a:chOff x="4574" y="3342"/>
            <a:chExt cx="960" cy="912"/>
          </a:xfrm>
        </p:grpSpPr>
        <p:sp>
          <p:nvSpPr>
            <p:cNvPr id="23583" name="AutoShape 34">
              <a:extLst>
                <a:ext uri="{FF2B5EF4-FFF2-40B4-BE49-F238E27FC236}">
                  <a16:creationId xmlns:a16="http://schemas.microsoft.com/office/drawing/2014/main" id="{39CB4448-6CE4-481E-B21C-48099B2DB35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4" name="Text Box 35">
              <a:extLst>
                <a:ext uri="{FF2B5EF4-FFF2-40B4-BE49-F238E27FC236}">
                  <a16:creationId xmlns:a16="http://schemas.microsoft.com/office/drawing/2014/main" id="{D1782899-39E4-4C68-A564-BC9290521DA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CDE76E22-2152-458E-8BDA-AA3351ECFEF0}"/>
              </a:ext>
            </a:extLst>
          </p:cNvPr>
          <p:cNvGrpSpPr>
            <a:grpSpLocks/>
          </p:cNvGrpSpPr>
          <p:nvPr/>
        </p:nvGrpSpPr>
        <p:grpSpPr bwMode="auto">
          <a:xfrm>
            <a:off x="9179065" y="5181600"/>
            <a:ext cx="1764409" cy="1295400"/>
            <a:chOff x="4574" y="3342"/>
            <a:chExt cx="960" cy="912"/>
          </a:xfrm>
        </p:grpSpPr>
        <p:sp>
          <p:nvSpPr>
            <p:cNvPr id="23581" name="AutoShape 37">
              <a:extLst>
                <a:ext uri="{FF2B5EF4-FFF2-40B4-BE49-F238E27FC236}">
                  <a16:creationId xmlns:a16="http://schemas.microsoft.com/office/drawing/2014/main" id="{F798E281-81B0-419B-8B5D-024048B22DD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2" name="Text Box 38">
              <a:extLst>
                <a:ext uri="{FF2B5EF4-FFF2-40B4-BE49-F238E27FC236}">
                  <a16:creationId xmlns:a16="http://schemas.microsoft.com/office/drawing/2014/main" id="{B5E85C2C-E52D-4399-80A8-3ACFF4254FA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656AF707-5442-4C7B-AE14-4EA1BD092FC2}"/>
              </a:ext>
            </a:extLst>
          </p:cNvPr>
          <p:cNvGrpSpPr>
            <a:grpSpLocks/>
          </p:cNvGrpSpPr>
          <p:nvPr/>
        </p:nvGrpSpPr>
        <p:grpSpPr bwMode="auto">
          <a:xfrm>
            <a:off x="9179065" y="5181600"/>
            <a:ext cx="1764409" cy="1295400"/>
            <a:chOff x="4574" y="3342"/>
            <a:chExt cx="960" cy="912"/>
          </a:xfrm>
        </p:grpSpPr>
        <p:sp>
          <p:nvSpPr>
            <p:cNvPr id="23579" name="AutoShape 40">
              <a:extLst>
                <a:ext uri="{FF2B5EF4-FFF2-40B4-BE49-F238E27FC236}">
                  <a16:creationId xmlns:a16="http://schemas.microsoft.com/office/drawing/2014/main" id="{135F2835-A5B3-4B8C-A663-5BA3B10604F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80" name="Text Box 41">
              <a:extLst>
                <a:ext uri="{FF2B5EF4-FFF2-40B4-BE49-F238E27FC236}">
                  <a16:creationId xmlns:a16="http://schemas.microsoft.com/office/drawing/2014/main" id="{B839084E-A112-44EC-8D3B-3CD49095B0DE}"/>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E57C6FDA-0A7D-4FD3-8EA1-6B32596F4F83}"/>
              </a:ext>
            </a:extLst>
          </p:cNvPr>
          <p:cNvGrpSpPr>
            <a:grpSpLocks/>
          </p:cNvGrpSpPr>
          <p:nvPr/>
        </p:nvGrpSpPr>
        <p:grpSpPr bwMode="auto">
          <a:xfrm>
            <a:off x="9177251" y="5180013"/>
            <a:ext cx="1766454" cy="1295400"/>
            <a:chOff x="4574" y="3342"/>
            <a:chExt cx="960" cy="912"/>
          </a:xfrm>
        </p:grpSpPr>
        <p:sp>
          <p:nvSpPr>
            <p:cNvPr id="23577" name="AutoShape 43">
              <a:extLst>
                <a:ext uri="{FF2B5EF4-FFF2-40B4-BE49-F238E27FC236}">
                  <a16:creationId xmlns:a16="http://schemas.microsoft.com/office/drawing/2014/main" id="{B2766633-57B7-4BB6-A1CC-970D85F470C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578" name="Text Box 44">
              <a:extLst>
                <a:ext uri="{FF2B5EF4-FFF2-40B4-BE49-F238E27FC236}">
                  <a16:creationId xmlns:a16="http://schemas.microsoft.com/office/drawing/2014/main" id="{3EE193CE-26AE-42AE-884D-ACC43A761623}"/>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Hết giờ</a:t>
              </a:r>
            </a:p>
          </p:txBody>
        </p:sp>
      </p:grpSp>
      <p:sp>
        <p:nvSpPr>
          <p:cNvPr id="27693" name="Text Box 45">
            <a:extLst>
              <a:ext uri="{FF2B5EF4-FFF2-40B4-BE49-F238E27FC236}">
                <a16:creationId xmlns:a16="http://schemas.microsoft.com/office/drawing/2014/main" id="{EAFAEEE5-7FD6-4652-AFF3-EA826130C87B}"/>
              </a:ext>
            </a:extLst>
          </p:cNvPr>
          <p:cNvSpPr txBox="1">
            <a:spLocks noChangeArrowheads="1"/>
          </p:cNvSpPr>
          <p:nvPr/>
        </p:nvSpPr>
        <p:spPr bwMode="auto">
          <a:xfrm>
            <a:off x="2838249" y="6324601"/>
            <a:ext cx="518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EC2ED8B-FC9E-4F78-A8A6-704FEA05BE5E}"/>
              </a:ext>
            </a:extLst>
          </p:cNvPr>
          <p:cNvSpPr>
            <a:spLocks noChangeArrowheads="1"/>
          </p:cNvSpPr>
          <p:nvPr/>
        </p:nvSpPr>
        <p:spPr bwMode="auto">
          <a:xfrm>
            <a:off x="1150019" y="1295400"/>
            <a:ext cx="961309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2600" b="1">
                <a:latin typeface="Times New Roman" panose="02020603050405020304" pitchFamily="18" charset="0"/>
                <a:cs typeface="Times New Roman" panose="02020603050405020304" pitchFamily="18" charset="0"/>
              </a:rPr>
              <a:t>Quốc hội đã ban hành một số điều luật chống tội phạm tin học </a:t>
            </a:r>
          </a:p>
          <a:p>
            <a:pPr algn="just"/>
            <a:r>
              <a:rPr lang="en-US" sz="2600" b="1">
                <a:latin typeface="Times New Roman" panose="02020603050405020304" pitchFamily="18" charset="0"/>
                <a:cs typeface="Times New Roman" panose="02020603050405020304" pitchFamily="18" charset="0"/>
              </a:rPr>
              <a:t>trong bộ luật hình sự vào ngày tháng năm nào:</a:t>
            </a:r>
          </a:p>
        </p:txBody>
      </p:sp>
    </p:spTree>
    <p:extLst>
      <p:ext uri="{BB962C8B-B14F-4D97-AF65-F5344CB8AC3E}">
        <p14:creationId xmlns:p14="http://schemas.microsoft.com/office/powerpoint/2010/main" val="304326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27661"/>
                                        </p:tgtEl>
                                        <p:attrNameLst>
                                          <p:attrName>style.visibility</p:attrName>
                                        </p:attrNameLst>
                                      </p:cBhvr>
                                      <p:to>
                                        <p:strVal val="visible"/>
                                      </p:to>
                                    </p:set>
                                    <p:anim calcmode="discrete" valueType="clr">
                                      <p:cBhvr override="childStyle">
                                        <p:cTn id="7" dur="150"/>
                                        <p:tgtEl>
                                          <p:spTgt spid="27661"/>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661"/>
                                        </p:tgtEl>
                                        <p:attrNameLst>
                                          <p:attrName>fillcolor</p:attrName>
                                        </p:attrNameLst>
                                      </p:cBhvr>
                                      <p:tavLst>
                                        <p:tav tm="0">
                                          <p:val>
                                            <p:clrVal>
                                              <a:schemeClr val="accent2"/>
                                            </p:clrVal>
                                          </p:val>
                                        </p:tav>
                                        <p:tav tm="50000">
                                          <p:val>
                                            <p:clrVal>
                                              <a:schemeClr val="hlink"/>
                                            </p:clrVal>
                                          </p:val>
                                        </p:tav>
                                      </p:tavLst>
                                    </p:anim>
                                    <p:set>
                                      <p:cBhvr>
                                        <p:cTn id="9" dur="150"/>
                                        <p:tgtEl>
                                          <p:spTgt spid="27661"/>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66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660"/>
                                        </p:tgtEl>
                                        <p:attrNameLst>
                                          <p:attrName>style.visibility</p:attrName>
                                        </p:attrNameLst>
                                      </p:cBhvr>
                                      <p:to>
                                        <p:strVal val="visible"/>
                                      </p:to>
                                    </p:set>
                                    <p:animEffect transition="in" filter="fade">
                                      <p:cBhvr>
                                        <p:cTn id="18" dur="500"/>
                                        <p:tgtEl>
                                          <p:spTgt spid="27660"/>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27660"/>
                                        </p:tgtEl>
                                        <p:attrNameLst>
                                          <p:attrName>style.color</p:attrName>
                                        </p:attrNameLst>
                                      </p:cBhvr>
                                      <p:by>
                                        <p:hsl h="-7200000" s="0" l="0"/>
                                      </p:by>
                                    </p:animClr>
                                    <p:animClr clrSpc="hsl" dir="cw">
                                      <p:cBhvr>
                                        <p:cTn id="21" dur="500" fill="hold"/>
                                        <p:tgtEl>
                                          <p:spTgt spid="27660"/>
                                        </p:tgtEl>
                                        <p:attrNameLst>
                                          <p:attrName>fillcolor</p:attrName>
                                        </p:attrNameLst>
                                      </p:cBhvr>
                                      <p:by>
                                        <p:hsl h="-7200000" s="0" l="0"/>
                                      </p:by>
                                    </p:animClr>
                                    <p:animClr clrSpc="hsl" dir="cw">
                                      <p:cBhvr>
                                        <p:cTn id="22" dur="500" fill="hold"/>
                                        <p:tgtEl>
                                          <p:spTgt spid="27660"/>
                                        </p:tgtEl>
                                        <p:attrNameLst>
                                          <p:attrName>stroke.color</p:attrName>
                                        </p:attrNameLst>
                                      </p:cBhvr>
                                      <p:by>
                                        <p:hsl h="-7200000" s="0" l="0"/>
                                      </p:by>
                                    </p:animClr>
                                    <p:set>
                                      <p:cBhvr>
                                        <p:cTn id="23" dur="500" fill="hold"/>
                                        <p:tgtEl>
                                          <p:spTgt spid="27660"/>
                                        </p:tgtEl>
                                        <p:attrNameLst>
                                          <p:attrName>fill.type</p:attrName>
                                        </p:attrNameLst>
                                      </p:cBhvr>
                                      <p:to>
                                        <p:strVal val="solid"/>
                                      </p:to>
                                    </p:set>
                                  </p:childTnLst>
                                </p:cTn>
                              </p:par>
                            </p:childTnLst>
                          </p:cTn>
                        </p:par>
                      </p:childTnLst>
                    </p:cTn>
                  </p:par>
                </p:childTnLst>
              </p:cTn>
              <p:nextCondLst>
                <p:cond evt="onClick" delay="0">
                  <p:tgtEl>
                    <p:spTgt spid="27662"/>
                  </p:tgtEl>
                </p:cond>
              </p:nextCondLst>
            </p:seq>
            <p:seq concurrent="1" nextAc="seek">
              <p:cTn id="24" restart="whenNotActive" fill="hold" evtFilter="cancelBubble" nodeType="interactiveSeq">
                <p:stCondLst>
                  <p:cond evt="onClick" delay="0">
                    <p:tgtEl>
                      <p:spTgt spid="27693"/>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27693"/>
                  </p:tgtEl>
                </p:cond>
              </p:nextCondLst>
            </p:seq>
          </p:childTnLst>
        </p:cTn>
      </p:par>
    </p:tnLst>
    <p:bldLst>
      <p:bldP spid="27660" grpId="0" animBg="1"/>
      <p:bldP spid="27660" grpId="1" animBg="1"/>
      <p:bldP spid="92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22DA9C-A25D-4DCC-950D-E16E0704F2CC}"/>
              </a:ext>
            </a:extLst>
          </p:cNvPr>
          <p:cNvSpPr txBox="1"/>
          <p:nvPr/>
        </p:nvSpPr>
        <p:spPr>
          <a:xfrm>
            <a:off x="3422277" y="1570974"/>
            <a:ext cx="6091516" cy="2342945"/>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indent="457200" algn="just">
              <a:lnSpc>
                <a:spcPct val="115000"/>
              </a:lnSpc>
              <a:spcBef>
                <a:spcPts val="0"/>
              </a:spcBef>
              <a:spcAft>
                <a:spcPts val="0"/>
              </a:spcAft>
            </a:pPr>
            <a:r>
              <a:rPr lang="nl-NL" sz="2800">
                <a:effectLst/>
                <a:latin typeface="Times New Roman" panose="02020603050405020304" pitchFamily="18" charset="0"/>
                <a:ea typeface="Calibri" panose="020F0502020204030204" pitchFamily="34" charset="0"/>
                <a:cs typeface="Arial" panose="020B0604020202020204" pitchFamily="34" charset="0"/>
              </a:rPr>
              <a:t>Trên một số đồ dùng ta thường gặp kí hiệu </a:t>
            </a:r>
            <a:r>
              <a:rPr lang="nl-NL" sz="2800">
                <a:effectLst/>
                <a:latin typeface="Times New Roman" panose="02020603050405020304" pitchFamily="18" charset="0"/>
                <a:ea typeface="Calibri" panose="020F0502020204030204" pitchFamily="34" charset="0"/>
                <a:cs typeface="Times New Roman" panose="02020603050405020304" pitchFamily="18" charset="0"/>
              </a:rPr>
              <a:t>©</a:t>
            </a:r>
            <a:r>
              <a:rPr lang="nl-NL" sz="2800">
                <a:effectLst/>
                <a:latin typeface="Times New Roman" panose="02020603050405020304" pitchFamily="18" charset="0"/>
                <a:ea typeface="Calibri" panose="020F0502020204030204" pitchFamily="34" charset="0"/>
                <a:cs typeface="Arial" panose="020B0604020202020204" pitchFamily="34" charset="0"/>
              </a:rPr>
              <a:t>, kí hiệu đó có ý nghĩa gì?</a:t>
            </a:r>
            <a:endParaRPr lang="en-US" sz="24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77492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3" name="AutoShape 17">
            <a:extLst>
              <a:ext uri="{FF2B5EF4-FFF2-40B4-BE49-F238E27FC236}">
                <a16:creationId xmlns:a16="http://schemas.microsoft.com/office/drawing/2014/main" id="{F6923682-E09B-4A75-83B2-5D60038B0165}"/>
              </a:ext>
            </a:extLst>
          </p:cNvPr>
          <p:cNvSpPr>
            <a:spLocks noChangeArrowheads="1"/>
          </p:cNvSpPr>
          <p:nvPr/>
        </p:nvSpPr>
        <p:spPr bwMode="auto">
          <a:xfrm>
            <a:off x="2438400" y="228600"/>
            <a:ext cx="7315200" cy="17526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C</a:t>
            </a:r>
            <a:r>
              <a:rPr lang="vi-VN" altLang="en-US" sz="4400" b="1">
                <a:latin typeface="Times New Roman" panose="02020603050405020304" pitchFamily="18" charset="0"/>
                <a:cs typeface="Times New Roman" panose="02020603050405020304" pitchFamily="18" charset="0"/>
              </a:rPr>
              <a:t>Â</a:t>
            </a:r>
            <a:r>
              <a:rPr lang="en-US" altLang="en-US" sz="4400" b="1">
                <a:latin typeface="Times New Roman" panose="02020603050405020304" pitchFamily="18" charset="0"/>
                <a:cs typeface="Times New Roman" panose="02020603050405020304" pitchFamily="18" charset="0"/>
              </a:rPr>
              <a:t>U H</a:t>
            </a:r>
            <a:r>
              <a:rPr lang="vi-VN" altLang="en-US" sz="4400" b="1">
                <a:latin typeface="Times New Roman" panose="02020603050405020304" pitchFamily="18" charset="0"/>
                <a:cs typeface="Times New Roman" panose="02020603050405020304" pitchFamily="18" charset="0"/>
              </a:rPr>
              <a:t>ỎI</a:t>
            </a:r>
            <a:r>
              <a:rPr lang="en-US" altLang="en-US" sz="4400" b="1">
                <a:latin typeface="Times New Roman" panose="02020603050405020304" pitchFamily="18" charset="0"/>
                <a:cs typeface="Times New Roman" panose="02020603050405020304" pitchFamily="18" charset="0"/>
              </a:rPr>
              <a:t> TR</a:t>
            </a:r>
            <a:r>
              <a:rPr lang="vi-VN" altLang="en-US" sz="4400" b="1">
                <a:latin typeface="Times New Roman" panose="02020603050405020304" pitchFamily="18" charset="0"/>
                <a:cs typeface="Times New Roman" panose="02020603050405020304" pitchFamily="18" charset="0"/>
              </a:rPr>
              <a:t>Ắ</a:t>
            </a:r>
            <a:r>
              <a:rPr lang="en-US" altLang="en-US" sz="4400" b="1">
                <a:latin typeface="Times New Roman" panose="02020603050405020304" pitchFamily="18" charset="0"/>
                <a:cs typeface="Times New Roman" panose="02020603050405020304" pitchFamily="18" charset="0"/>
              </a:rPr>
              <a:t>C NGHI</a:t>
            </a:r>
            <a:r>
              <a:rPr lang="vi-VN" altLang="en-US" sz="4400" b="1">
                <a:latin typeface="Times New Roman" panose="02020603050405020304" pitchFamily="18" charset="0"/>
                <a:cs typeface="Times New Roman" panose="02020603050405020304" pitchFamily="18" charset="0"/>
              </a:rPr>
              <a:t>ỆM</a:t>
            </a:r>
          </a:p>
        </p:txBody>
      </p:sp>
      <p:sp>
        <p:nvSpPr>
          <p:cNvPr id="9234" name="WordArt 18">
            <a:hlinkClick r:id="rId3" action="ppaction://hlinksldjump"/>
            <a:extLst>
              <a:ext uri="{FF2B5EF4-FFF2-40B4-BE49-F238E27FC236}">
                <a16:creationId xmlns:a16="http://schemas.microsoft.com/office/drawing/2014/main" id="{6D453FEB-BBBA-4A57-BA4B-3BDB45B2995A}"/>
              </a:ext>
            </a:extLst>
          </p:cNvPr>
          <p:cNvSpPr>
            <a:spLocks noChangeArrowheads="1" noChangeShapeType="1" noTextEdit="1"/>
          </p:cNvSpPr>
          <p:nvPr/>
        </p:nvSpPr>
        <p:spPr bwMode="auto">
          <a:xfrm>
            <a:off x="4191000" y="3200400"/>
            <a:ext cx="762000" cy="7620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2</a:t>
            </a:r>
          </a:p>
        </p:txBody>
      </p:sp>
      <p:pic>
        <p:nvPicPr>
          <p:cNvPr id="9235" name="Picture 19" descr="question_pop_up_from_box_hg_clr">
            <a:extLst>
              <a:ext uri="{FF2B5EF4-FFF2-40B4-BE49-F238E27FC236}">
                <a16:creationId xmlns:a16="http://schemas.microsoft.com/office/drawing/2014/main" id="{D4EB0CF6-33AB-4ACF-A1DC-C1403587439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4290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6" descr="L">
            <a:hlinkClick r:id="" action="ppaction://hlinkshowjump?jump=previousslide"/>
            <a:extLst>
              <a:ext uri="{FF2B5EF4-FFF2-40B4-BE49-F238E27FC236}">
                <a16:creationId xmlns:a16="http://schemas.microsoft.com/office/drawing/2014/main" id="{DCF85EEB-829C-46C9-A6A8-85AFE2A015D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63388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7" descr="0ANINEXT">
            <a:hlinkClick r:id="" action="ppaction://hlinkshowjump?jump=nextslide"/>
            <a:extLst>
              <a:ext uri="{FF2B5EF4-FFF2-40B4-BE49-F238E27FC236}">
                <a16:creationId xmlns:a16="http://schemas.microsoft.com/office/drawing/2014/main" id="{5D491681-8EA6-4069-A20E-A7634E768D0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77088" y="6338889"/>
            <a:ext cx="67151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AutoShape 36">
            <a:hlinkClick r:id="rId7" action="ppaction://hlinksldjump"/>
            <a:extLst>
              <a:ext uri="{FF2B5EF4-FFF2-40B4-BE49-F238E27FC236}">
                <a16:creationId xmlns:a16="http://schemas.microsoft.com/office/drawing/2014/main" id="{D9C69B09-1F63-4C5D-BA1A-1D2548E6FA4B}"/>
              </a:ext>
            </a:extLst>
          </p:cNvPr>
          <p:cNvSpPr>
            <a:spLocks noChangeArrowheads="1"/>
          </p:cNvSpPr>
          <p:nvPr/>
        </p:nvSpPr>
        <p:spPr bwMode="auto">
          <a:xfrm>
            <a:off x="6081714" y="6172200"/>
            <a:ext cx="700087"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9260" name="WordArt 44">
            <a:hlinkClick r:id="rId8" action="ppaction://hlinksldjump"/>
            <a:extLst>
              <a:ext uri="{FF2B5EF4-FFF2-40B4-BE49-F238E27FC236}">
                <a16:creationId xmlns:a16="http://schemas.microsoft.com/office/drawing/2014/main" id="{D7DF93F2-366C-4476-BD5D-8F62482FFE73}"/>
              </a:ext>
            </a:extLst>
          </p:cNvPr>
          <p:cNvSpPr>
            <a:spLocks noChangeArrowheads="1" noChangeShapeType="1" noTextEdit="1"/>
          </p:cNvSpPr>
          <p:nvPr/>
        </p:nvSpPr>
        <p:spPr bwMode="auto">
          <a:xfrm>
            <a:off x="6324600" y="26670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3</a:t>
            </a:r>
          </a:p>
        </p:txBody>
      </p:sp>
      <p:pic>
        <p:nvPicPr>
          <p:cNvPr id="9261" name="Picture 45" descr="question_pop_up_from_box_hg_clr">
            <a:extLst>
              <a:ext uri="{FF2B5EF4-FFF2-40B4-BE49-F238E27FC236}">
                <a16:creationId xmlns:a16="http://schemas.microsoft.com/office/drawing/2014/main" id="{1D716DF1-58BC-4FB7-9EB5-D6C56F62FAE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971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44">
            <a:hlinkClick r:id="rId8" action="ppaction://hlinksldjump"/>
            <a:extLst>
              <a:ext uri="{FF2B5EF4-FFF2-40B4-BE49-F238E27FC236}">
                <a16:creationId xmlns:a16="http://schemas.microsoft.com/office/drawing/2014/main" id="{B44D74A1-86AE-4A00-84AB-822E99512223}"/>
              </a:ext>
            </a:extLst>
          </p:cNvPr>
          <p:cNvSpPr>
            <a:spLocks noChangeArrowheads="1" noChangeShapeType="1" noTextEdit="1"/>
          </p:cNvSpPr>
          <p:nvPr/>
        </p:nvSpPr>
        <p:spPr bwMode="auto">
          <a:xfrm>
            <a:off x="8534400" y="24384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4</a:t>
            </a:r>
          </a:p>
        </p:txBody>
      </p:sp>
      <p:pic>
        <p:nvPicPr>
          <p:cNvPr id="3" name="Picture 45" descr="question_pop_up_from_box_hg_clr">
            <a:extLst>
              <a:ext uri="{FF2B5EF4-FFF2-40B4-BE49-F238E27FC236}">
                <a16:creationId xmlns:a16="http://schemas.microsoft.com/office/drawing/2014/main" id="{CE733C5B-5086-4FE3-8DFA-EEE8F1F7E9E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590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fade">
                                      <p:cBhvr>
                                        <p:cTn id="7" dur="2000"/>
                                        <p:tgtEl>
                                          <p:spTgt spid="9233"/>
                                        </p:tgtEl>
                                      </p:cBhvr>
                                    </p:animEffect>
                                  </p:childTnLst>
                                </p:cTn>
                              </p:par>
                              <p:par>
                                <p:cTn id="8" presetID="10" presetClass="entr" presetSubtype="0" fill="hold" nodeType="withEffect">
                                  <p:stCondLst>
                                    <p:cond delay="1500"/>
                                  </p:stCondLst>
                                  <p:childTnLst>
                                    <p:set>
                                      <p:cBhvr>
                                        <p:cTn id="9" dur="1" fill="hold">
                                          <p:stCondLst>
                                            <p:cond delay="0"/>
                                          </p:stCondLst>
                                        </p:cTn>
                                        <p:tgtEl>
                                          <p:spTgt spid="9235"/>
                                        </p:tgtEl>
                                        <p:attrNameLst>
                                          <p:attrName>style.visibility</p:attrName>
                                        </p:attrNameLst>
                                      </p:cBhvr>
                                      <p:to>
                                        <p:strVal val="visible"/>
                                      </p:to>
                                    </p:set>
                                    <p:animEffect transition="in" filter="fade">
                                      <p:cBhvr>
                                        <p:cTn id="10" dur="1000"/>
                                        <p:tgtEl>
                                          <p:spTgt spid="9235"/>
                                        </p:tgtEl>
                                      </p:cBhvr>
                                    </p:animEffect>
                                  </p:childTnLst>
                                </p:cTn>
                              </p:par>
                              <p:par>
                                <p:cTn id="11" presetID="12" presetClass="entr" presetSubtype="4" fill="hold" nodeType="withEffect">
                                  <p:stCondLst>
                                    <p:cond delay="2000"/>
                                  </p:stCondLst>
                                  <p:childTnLst>
                                    <p:set>
                                      <p:cBhvr>
                                        <p:cTn id="12" dur="1" fill="hold">
                                          <p:stCondLst>
                                            <p:cond delay="0"/>
                                          </p:stCondLst>
                                        </p:cTn>
                                        <p:tgtEl>
                                          <p:spTgt spid="9234"/>
                                        </p:tgtEl>
                                        <p:attrNameLst>
                                          <p:attrName>style.visibility</p:attrName>
                                        </p:attrNameLst>
                                      </p:cBhvr>
                                      <p:to>
                                        <p:strVal val="visible"/>
                                      </p:to>
                                    </p:set>
                                    <p:animEffect transition="in" filter="slide(fromBottom)">
                                      <p:cBhvr>
                                        <p:cTn id="13" dur="1000"/>
                                        <p:tgtEl>
                                          <p:spTgt spid="9234"/>
                                        </p:tgtEl>
                                      </p:cBhvr>
                                    </p:animEffect>
                                  </p:childTnLst>
                                </p:cTn>
                              </p:par>
                              <p:par>
                                <p:cTn id="14" presetID="12" presetClass="entr" presetSubtype="4" fill="hold" nodeType="withEffect">
                                  <p:stCondLst>
                                    <p:cond delay="3000"/>
                                  </p:stCondLst>
                                  <p:childTnLst>
                                    <p:set>
                                      <p:cBhvr>
                                        <p:cTn id="15" dur="1" fill="hold">
                                          <p:stCondLst>
                                            <p:cond delay="0"/>
                                          </p:stCondLst>
                                        </p:cTn>
                                        <p:tgtEl>
                                          <p:spTgt spid="9260"/>
                                        </p:tgtEl>
                                        <p:attrNameLst>
                                          <p:attrName>style.visibility</p:attrName>
                                        </p:attrNameLst>
                                      </p:cBhvr>
                                      <p:to>
                                        <p:strVal val="visible"/>
                                      </p:to>
                                    </p:set>
                                    <p:animEffect transition="in" filter="slide(fromBottom)">
                                      <p:cBhvr>
                                        <p:cTn id="16" dur="1000"/>
                                        <p:tgtEl>
                                          <p:spTgt spid="9260"/>
                                        </p:tgtEl>
                                      </p:cBhvr>
                                    </p:animEffect>
                                  </p:childTnLst>
                                </p:cTn>
                              </p:par>
                              <p:par>
                                <p:cTn id="17" presetID="10" presetClass="entr" presetSubtype="0" fill="hold" nodeType="withEffect">
                                  <p:stCondLst>
                                    <p:cond delay="3000"/>
                                  </p:stCondLst>
                                  <p:childTnLst>
                                    <p:set>
                                      <p:cBhvr>
                                        <p:cTn id="18" dur="1" fill="hold">
                                          <p:stCondLst>
                                            <p:cond delay="0"/>
                                          </p:stCondLst>
                                        </p:cTn>
                                        <p:tgtEl>
                                          <p:spTgt spid="9261"/>
                                        </p:tgtEl>
                                        <p:attrNameLst>
                                          <p:attrName>style.visibility</p:attrName>
                                        </p:attrNameLst>
                                      </p:cBhvr>
                                      <p:to>
                                        <p:strVal val="visible"/>
                                      </p:to>
                                    </p:set>
                                    <p:animEffect transition="in" filter="fade">
                                      <p:cBhvr>
                                        <p:cTn id="19" dur="1000"/>
                                        <p:tgtEl>
                                          <p:spTgt spid="9261"/>
                                        </p:tgtEl>
                                      </p:cBhvr>
                                    </p:animEffect>
                                  </p:childTnLst>
                                </p:cTn>
                              </p:par>
                            </p:childTnLst>
                          </p:cTn>
                        </p:par>
                        <p:par>
                          <p:cTn id="20" fill="hold" nodeType="afterGroup">
                            <p:stCondLst>
                              <p:cond delay="4000"/>
                            </p:stCondLst>
                            <p:childTnLst>
                              <p:par>
                                <p:cTn id="21" presetID="1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slide(fromBottom)">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235"/>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5" presetClass="exit" presetSubtype="0" fill="hold" nodeType="clickEffect">
                                  <p:stCondLst>
                                    <p:cond delay="0"/>
                                  </p:stCondLst>
                                  <p:childTnLst>
                                    <p:anim calcmode="lin" valueType="num">
                                      <p:cBhvr>
                                        <p:cTn id="31" dur="3000"/>
                                        <p:tgtEl>
                                          <p:spTgt spid="9235"/>
                                        </p:tgtEl>
                                        <p:attrNameLst>
                                          <p:attrName>ppt_w</p:attrName>
                                        </p:attrNameLst>
                                      </p:cBhvr>
                                      <p:tavLst>
                                        <p:tav tm="0">
                                          <p:val>
                                            <p:strVal val="ppt_w"/>
                                          </p:val>
                                        </p:tav>
                                        <p:tav tm="100000">
                                          <p:val>
                                            <p:fltVal val="0"/>
                                          </p:val>
                                        </p:tav>
                                      </p:tavLst>
                                    </p:anim>
                                    <p:anim calcmode="lin" valueType="num">
                                      <p:cBhvr>
                                        <p:cTn id="32" dur="3000"/>
                                        <p:tgtEl>
                                          <p:spTgt spid="9235"/>
                                        </p:tgtEl>
                                        <p:attrNameLst>
                                          <p:attrName>ppt_h</p:attrName>
                                        </p:attrNameLst>
                                      </p:cBhvr>
                                      <p:tavLst>
                                        <p:tav tm="0">
                                          <p:val>
                                            <p:strVal val="ppt_h"/>
                                          </p:val>
                                        </p:tav>
                                        <p:tav tm="100000">
                                          <p:val>
                                            <p:fltVal val="0"/>
                                          </p:val>
                                        </p:tav>
                                      </p:tavLst>
                                    </p:anim>
                                    <p:anim calcmode="lin" valueType="num">
                                      <p:cBhvr>
                                        <p:cTn id="33" dur="3000"/>
                                        <p:tgtEl>
                                          <p:spTgt spid="923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4" dur="3000"/>
                                        <p:tgtEl>
                                          <p:spTgt spid="923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5" dur="1" fill="hold">
                                          <p:stCondLst>
                                            <p:cond delay="2999"/>
                                          </p:stCondLst>
                                        </p:cTn>
                                        <p:tgtEl>
                                          <p:spTgt spid="9235"/>
                                        </p:tgtEl>
                                        <p:attrNameLst>
                                          <p:attrName>style.visibility</p:attrName>
                                        </p:attrNameLst>
                                      </p:cBhvr>
                                      <p:to>
                                        <p:strVal val="hidden"/>
                                      </p:to>
                                    </p:set>
                                  </p:childTnLst>
                                </p:cTn>
                              </p:par>
                              <p:par>
                                <p:cTn id="36" presetID="15" presetClass="exit" presetSubtype="0" fill="hold" nodeType="withEffect">
                                  <p:stCondLst>
                                    <p:cond delay="0"/>
                                  </p:stCondLst>
                                  <p:childTnLst>
                                    <p:anim calcmode="lin" valueType="num">
                                      <p:cBhvr>
                                        <p:cTn id="37" dur="3000"/>
                                        <p:tgtEl>
                                          <p:spTgt spid="9234"/>
                                        </p:tgtEl>
                                        <p:attrNameLst>
                                          <p:attrName>ppt_w</p:attrName>
                                        </p:attrNameLst>
                                      </p:cBhvr>
                                      <p:tavLst>
                                        <p:tav tm="0">
                                          <p:val>
                                            <p:strVal val="ppt_w"/>
                                          </p:val>
                                        </p:tav>
                                        <p:tav tm="100000">
                                          <p:val>
                                            <p:fltVal val="0"/>
                                          </p:val>
                                        </p:tav>
                                      </p:tavLst>
                                    </p:anim>
                                    <p:anim calcmode="lin" valueType="num">
                                      <p:cBhvr>
                                        <p:cTn id="38" dur="3000"/>
                                        <p:tgtEl>
                                          <p:spTgt spid="9234"/>
                                        </p:tgtEl>
                                        <p:attrNameLst>
                                          <p:attrName>ppt_h</p:attrName>
                                        </p:attrNameLst>
                                      </p:cBhvr>
                                      <p:tavLst>
                                        <p:tav tm="0">
                                          <p:val>
                                            <p:strVal val="ppt_h"/>
                                          </p:val>
                                        </p:tav>
                                        <p:tav tm="100000">
                                          <p:val>
                                            <p:fltVal val="0"/>
                                          </p:val>
                                        </p:tav>
                                      </p:tavLst>
                                    </p:anim>
                                    <p:anim calcmode="lin" valueType="num">
                                      <p:cBhvr>
                                        <p:cTn id="39" dur="3000"/>
                                        <p:tgtEl>
                                          <p:spTgt spid="923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0" dur="3000"/>
                                        <p:tgtEl>
                                          <p:spTgt spid="923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1" dur="1" fill="hold">
                                          <p:stCondLst>
                                            <p:cond delay="29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5"/>
                  </p:tgtEl>
                </p:cond>
              </p:nextCondLst>
            </p:seq>
            <p:seq concurrent="1" nextAc="seek">
              <p:cTn id="42" restart="whenNotActive" fill="hold" evtFilter="cancelBubble" nodeType="interactiveSeq">
                <p:stCondLst>
                  <p:cond evt="onClick" delay="0">
                    <p:tgtEl>
                      <p:spTgt spid="9261"/>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5" presetClass="exit" presetSubtype="0" fill="hold" nodeType="clickEffect">
                                  <p:stCondLst>
                                    <p:cond delay="0"/>
                                  </p:stCondLst>
                                  <p:childTnLst>
                                    <p:anim calcmode="lin" valueType="num">
                                      <p:cBhvr>
                                        <p:cTn id="46" dur="3000"/>
                                        <p:tgtEl>
                                          <p:spTgt spid="9261"/>
                                        </p:tgtEl>
                                        <p:attrNameLst>
                                          <p:attrName>ppt_w</p:attrName>
                                        </p:attrNameLst>
                                      </p:cBhvr>
                                      <p:tavLst>
                                        <p:tav tm="0">
                                          <p:val>
                                            <p:strVal val="ppt_w"/>
                                          </p:val>
                                        </p:tav>
                                        <p:tav tm="100000">
                                          <p:val>
                                            <p:fltVal val="0"/>
                                          </p:val>
                                        </p:tav>
                                      </p:tavLst>
                                    </p:anim>
                                    <p:anim calcmode="lin" valueType="num">
                                      <p:cBhvr>
                                        <p:cTn id="47" dur="3000"/>
                                        <p:tgtEl>
                                          <p:spTgt spid="9261"/>
                                        </p:tgtEl>
                                        <p:attrNameLst>
                                          <p:attrName>ppt_h</p:attrName>
                                        </p:attrNameLst>
                                      </p:cBhvr>
                                      <p:tavLst>
                                        <p:tav tm="0">
                                          <p:val>
                                            <p:strVal val="ppt_h"/>
                                          </p:val>
                                        </p:tav>
                                        <p:tav tm="100000">
                                          <p:val>
                                            <p:fltVal val="0"/>
                                          </p:val>
                                        </p:tav>
                                      </p:tavLst>
                                    </p:anim>
                                    <p:anim calcmode="lin" valueType="num">
                                      <p:cBhvr>
                                        <p:cTn id="48" dur="3000"/>
                                        <p:tgtEl>
                                          <p:spTgt spid="92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9" dur="3000"/>
                                        <p:tgtEl>
                                          <p:spTgt spid="92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0" dur="1" fill="hold">
                                          <p:stCondLst>
                                            <p:cond delay="2999"/>
                                          </p:stCondLst>
                                        </p:cTn>
                                        <p:tgtEl>
                                          <p:spTgt spid="9261"/>
                                        </p:tgtEl>
                                        <p:attrNameLst>
                                          <p:attrName>style.visibility</p:attrName>
                                        </p:attrNameLst>
                                      </p:cBhvr>
                                      <p:to>
                                        <p:strVal val="hidden"/>
                                      </p:to>
                                    </p:set>
                                  </p:childTnLst>
                                </p:cTn>
                              </p:par>
                              <p:par>
                                <p:cTn id="51" presetID="15" presetClass="exit" presetSubtype="0" fill="hold" nodeType="withEffect">
                                  <p:stCondLst>
                                    <p:cond delay="0"/>
                                  </p:stCondLst>
                                  <p:childTnLst>
                                    <p:anim calcmode="lin" valueType="num">
                                      <p:cBhvr>
                                        <p:cTn id="52" dur="3000"/>
                                        <p:tgtEl>
                                          <p:spTgt spid="9260"/>
                                        </p:tgtEl>
                                        <p:attrNameLst>
                                          <p:attrName>ppt_w</p:attrName>
                                        </p:attrNameLst>
                                      </p:cBhvr>
                                      <p:tavLst>
                                        <p:tav tm="0">
                                          <p:val>
                                            <p:strVal val="ppt_w"/>
                                          </p:val>
                                        </p:tav>
                                        <p:tav tm="100000">
                                          <p:val>
                                            <p:fltVal val="0"/>
                                          </p:val>
                                        </p:tav>
                                      </p:tavLst>
                                    </p:anim>
                                    <p:anim calcmode="lin" valueType="num">
                                      <p:cBhvr>
                                        <p:cTn id="53" dur="3000"/>
                                        <p:tgtEl>
                                          <p:spTgt spid="9260"/>
                                        </p:tgtEl>
                                        <p:attrNameLst>
                                          <p:attrName>ppt_h</p:attrName>
                                        </p:attrNameLst>
                                      </p:cBhvr>
                                      <p:tavLst>
                                        <p:tav tm="0">
                                          <p:val>
                                            <p:strVal val="ppt_h"/>
                                          </p:val>
                                        </p:tav>
                                        <p:tav tm="100000">
                                          <p:val>
                                            <p:fltVal val="0"/>
                                          </p:val>
                                        </p:tav>
                                      </p:tavLst>
                                    </p:anim>
                                    <p:anim calcmode="lin" valueType="num">
                                      <p:cBhvr>
                                        <p:cTn id="54" dur="3000"/>
                                        <p:tgtEl>
                                          <p:spTgt spid="92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5" dur="3000"/>
                                        <p:tgtEl>
                                          <p:spTgt spid="92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6" dur="1" fill="hold">
                                          <p:stCondLst>
                                            <p:cond delay="2999"/>
                                          </p:stCondLst>
                                        </p:cTn>
                                        <p:tgtEl>
                                          <p:spTgt spid="9260"/>
                                        </p:tgtEl>
                                        <p:attrNameLst>
                                          <p:attrName>style.visibility</p:attrName>
                                        </p:attrNameLst>
                                      </p:cBhvr>
                                      <p:to>
                                        <p:strVal val="hidden"/>
                                      </p:to>
                                    </p:set>
                                  </p:childTnLst>
                                </p:cTn>
                              </p:par>
                            </p:childTnLst>
                          </p:cTn>
                        </p:par>
                      </p:childTnLst>
                    </p:cTn>
                  </p:par>
                </p:childTnLst>
              </p:cTn>
              <p:nextCondLst>
                <p:cond evt="onClick" delay="0">
                  <p:tgtEl>
                    <p:spTgt spid="9261"/>
                  </p:tgtEl>
                </p:cond>
              </p:nextCondLst>
            </p:seq>
            <p:seq concurrent="1" nextAc="seek">
              <p:cTn id="57" restart="whenNotActive" fill="hold" evtFilter="cancelBubble" nodeType="interactiveSeq">
                <p:stCondLst>
                  <p:cond evt="onClick" delay="0">
                    <p:tgtEl>
                      <p:spTgt spid="3"/>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5" presetClass="exit" presetSubtype="0" fill="hold" nodeType="afterEffect">
                                  <p:stCondLst>
                                    <p:cond delay="0"/>
                                  </p:stCondLst>
                                  <p:childTnLst>
                                    <p:anim calcmode="lin" valueType="num">
                                      <p:cBhvr>
                                        <p:cTn id="61" dur="3000"/>
                                        <p:tgtEl>
                                          <p:spTgt spid="3"/>
                                        </p:tgtEl>
                                        <p:attrNameLst>
                                          <p:attrName>ppt_w</p:attrName>
                                        </p:attrNameLst>
                                      </p:cBhvr>
                                      <p:tavLst>
                                        <p:tav tm="0">
                                          <p:val>
                                            <p:strVal val="ppt_w"/>
                                          </p:val>
                                        </p:tav>
                                        <p:tav tm="100000">
                                          <p:val>
                                            <p:fltVal val="0"/>
                                          </p:val>
                                        </p:tav>
                                      </p:tavLst>
                                    </p:anim>
                                    <p:anim calcmode="lin" valueType="num">
                                      <p:cBhvr>
                                        <p:cTn id="62" dur="3000"/>
                                        <p:tgtEl>
                                          <p:spTgt spid="3"/>
                                        </p:tgtEl>
                                        <p:attrNameLst>
                                          <p:attrName>ppt_h</p:attrName>
                                        </p:attrNameLst>
                                      </p:cBhvr>
                                      <p:tavLst>
                                        <p:tav tm="0">
                                          <p:val>
                                            <p:strVal val="ppt_h"/>
                                          </p:val>
                                        </p:tav>
                                        <p:tav tm="100000">
                                          <p:val>
                                            <p:fltVal val="0"/>
                                          </p:val>
                                        </p:tav>
                                      </p:tavLst>
                                    </p:anim>
                                    <p:anim calcmode="lin" valueType="num">
                                      <p:cBhvr>
                                        <p:cTn id="63" dur="3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4" dur="3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5" dur="1" fill="hold">
                                          <p:stCondLst>
                                            <p:cond delay="2999"/>
                                          </p:stCondLst>
                                        </p:cTn>
                                        <p:tgtEl>
                                          <p:spTgt spid="3"/>
                                        </p:tgtEl>
                                        <p:attrNameLst>
                                          <p:attrName>style.visibility</p:attrName>
                                        </p:attrNameLst>
                                      </p:cBhvr>
                                      <p:to>
                                        <p:strVal val="hidden"/>
                                      </p:to>
                                    </p:set>
                                  </p:childTnLst>
                                </p:cTn>
                              </p:par>
                              <p:par>
                                <p:cTn id="66" presetID="15" presetClass="exit" presetSubtype="0" fill="hold" nodeType="withEffect">
                                  <p:stCondLst>
                                    <p:cond delay="0"/>
                                  </p:stCondLst>
                                  <p:childTnLst>
                                    <p:anim calcmode="lin" valueType="num">
                                      <p:cBhvr>
                                        <p:cTn id="67" dur="500"/>
                                        <p:tgtEl>
                                          <p:spTgt spid="2"/>
                                        </p:tgtEl>
                                        <p:attrNameLst>
                                          <p:attrName>ppt_w</p:attrName>
                                        </p:attrNameLst>
                                      </p:cBhvr>
                                      <p:tavLst>
                                        <p:tav tm="0">
                                          <p:val>
                                            <p:strVal val="ppt_w"/>
                                          </p:val>
                                        </p:tav>
                                        <p:tav tm="100000">
                                          <p:val>
                                            <p:fltVal val="0"/>
                                          </p:val>
                                        </p:tav>
                                      </p:tavLst>
                                    </p:anim>
                                    <p:anim calcmode="lin" valueType="num">
                                      <p:cBhvr>
                                        <p:cTn id="68" dur="500"/>
                                        <p:tgtEl>
                                          <p:spTgt spid="2"/>
                                        </p:tgtEl>
                                        <p:attrNameLst>
                                          <p:attrName>ppt_h</p:attrName>
                                        </p:attrNameLst>
                                      </p:cBhvr>
                                      <p:tavLst>
                                        <p:tav tm="0">
                                          <p:val>
                                            <p:strVal val="ppt_h"/>
                                          </p:val>
                                        </p:tav>
                                        <p:tav tm="100000">
                                          <p:val>
                                            <p:fltVal val="0"/>
                                          </p:val>
                                        </p:tav>
                                      </p:tavLst>
                                    </p:anim>
                                    <p:anim calcmode="lin" valueType="num">
                                      <p:cBhvr>
                                        <p:cTn id="69" dur="5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0" dur="5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92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84031B1A-F659-4C2F-9BAB-B79E7BB9CB7C}"/>
              </a:ext>
            </a:extLst>
          </p:cNvPr>
          <p:cNvSpPr>
            <a:spLocks noChangeArrowheads="1"/>
          </p:cNvSpPr>
          <p:nvPr/>
        </p:nvSpPr>
        <p:spPr bwMode="auto">
          <a:xfrm>
            <a:off x="180109" y="342899"/>
            <a:ext cx="1187334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5603" name="Picture 3" descr="33">
            <a:extLst>
              <a:ext uri="{FF2B5EF4-FFF2-40B4-BE49-F238E27FC236}">
                <a16:creationId xmlns:a16="http://schemas.microsoft.com/office/drawing/2014/main" id="{3C1AFD62-0F4E-4A0D-874A-BD3B87B078F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0743" y="1066801"/>
            <a:ext cx="10707071" cy="7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4" name="Group 4">
            <a:extLst>
              <a:ext uri="{FF2B5EF4-FFF2-40B4-BE49-F238E27FC236}">
                <a16:creationId xmlns:a16="http://schemas.microsoft.com/office/drawing/2014/main" id="{F61C49DB-0207-4D3A-A889-1E17DFBFAD7C}"/>
              </a:ext>
            </a:extLst>
          </p:cNvPr>
          <p:cNvGrpSpPr>
            <a:grpSpLocks/>
          </p:cNvGrpSpPr>
          <p:nvPr/>
        </p:nvGrpSpPr>
        <p:grpSpPr bwMode="auto">
          <a:xfrm>
            <a:off x="8070104" y="6019801"/>
            <a:ext cx="1973528" cy="561975"/>
            <a:chOff x="4512" y="3792"/>
            <a:chExt cx="736" cy="354"/>
          </a:xfrm>
        </p:grpSpPr>
        <p:pic>
          <p:nvPicPr>
            <p:cNvPr id="25645" name="Picture 5" descr="ani32">
              <a:extLst>
                <a:ext uri="{FF2B5EF4-FFF2-40B4-BE49-F238E27FC236}">
                  <a16:creationId xmlns:a16="http://schemas.microsoft.com/office/drawing/2014/main" id="{1325AD30-F9CE-4921-9564-4BD9E8255AE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6" name="Text Box 6">
              <a:hlinkClick r:id="rId7" action="ppaction://hlinksldjump" tooltip="Trở lại chọn câu hỏi"/>
              <a:extLst>
                <a:ext uri="{FF2B5EF4-FFF2-40B4-BE49-F238E27FC236}">
                  <a16:creationId xmlns:a16="http://schemas.microsoft.com/office/drawing/2014/main" id="{CFD81AE9-D21D-4C2C-A79F-4617C8680C16}"/>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5605" name="AutoShape 7">
            <a:extLst>
              <a:ext uri="{FF2B5EF4-FFF2-40B4-BE49-F238E27FC236}">
                <a16:creationId xmlns:a16="http://schemas.microsoft.com/office/drawing/2014/main" id="{E1523634-0D80-4D62-A0F9-A0F10D163F5A}"/>
              </a:ext>
            </a:extLst>
          </p:cNvPr>
          <p:cNvSpPr>
            <a:spLocks noChangeArrowheads="1"/>
          </p:cNvSpPr>
          <p:nvPr/>
        </p:nvSpPr>
        <p:spPr bwMode="auto">
          <a:xfrm>
            <a:off x="5017119" y="609600"/>
            <a:ext cx="2035202"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06" name="AutoShape 8">
            <a:extLst>
              <a:ext uri="{FF2B5EF4-FFF2-40B4-BE49-F238E27FC236}">
                <a16:creationId xmlns:a16="http://schemas.microsoft.com/office/drawing/2014/main" id="{EFF26C33-A045-495C-980B-29FDE70CA6F0}"/>
              </a:ext>
            </a:extLst>
          </p:cNvPr>
          <p:cNvSpPr>
            <a:spLocks noChangeArrowheads="1"/>
          </p:cNvSpPr>
          <p:nvPr/>
        </p:nvSpPr>
        <p:spPr bwMode="auto">
          <a:xfrm>
            <a:off x="5107025" y="685801"/>
            <a:ext cx="1865601"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07" name="Text Box 9">
            <a:extLst>
              <a:ext uri="{FF2B5EF4-FFF2-40B4-BE49-F238E27FC236}">
                <a16:creationId xmlns:a16="http://schemas.microsoft.com/office/drawing/2014/main" id="{2FE70E61-F2ED-4F21-A281-6E30E2CE02FF}"/>
              </a:ext>
            </a:extLst>
          </p:cNvPr>
          <p:cNvSpPr txBox="1">
            <a:spLocks noChangeArrowheads="1"/>
          </p:cNvSpPr>
          <p:nvPr/>
        </p:nvSpPr>
        <p:spPr bwMode="auto">
          <a:xfrm>
            <a:off x="5023469" y="647805"/>
            <a:ext cx="20352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2.1</a:t>
            </a:r>
          </a:p>
        </p:txBody>
      </p:sp>
      <p:pic>
        <p:nvPicPr>
          <p:cNvPr id="25608" name="Picture 10" descr="star_tip_md_wht">
            <a:extLst>
              <a:ext uri="{FF2B5EF4-FFF2-40B4-BE49-F238E27FC236}">
                <a16:creationId xmlns:a16="http://schemas.microsoft.com/office/drawing/2014/main" id="{59341C54-5E12-4DBE-A4FB-91BF13DDD46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43632" y="423139"/>
            <a:ext cx="64756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people008">
            <a:extLst>
              <a:ext uri="{FF2B5EF4-FFF2-40B4-BE49-F238E27FC236}">
                <a16:creationId xmlns:a16="http://schemas.microsoft.com/office/drawing/2014/main" id="{34471CE4-F429-4904-9D07-AD2AD44C17C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343076" y="5181600"/>
            <a:ext cx="11794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AutoShape 12">
            <a:extLst>
              <a:ext uri="{FF2B5EF4-FFF2-40B4-BE49-F238E27FC236}">
                <a16:creationId xmlns:a16="http://schemas.microsoft.com/office/drawing/2014/main" id="{1012AC10-2470-42BB-AFB4-8598AEE18AD0}"/>
              </a:ext>
            </a:extLst>
          </p:cNvPr>
          <p:cNvSpPr>
            <a:spLocks noChangeArrowheads="1"/>
          </p:cNvSpPr>
          <p:nvPr/>
        </p:nvSpPr>
        <p:spPr bwMode="auto">
          <a:xfrm>
            <a:off x="930743" y="3445104"/>
            <a:ext cx="9435931" cy="386893"/>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0733" name="Text Box 13">
            <a:extLst>
              <a:ext uri="{FF2B5EF4-FFF2-40B4-BE49-F238E27FC236}">
                <a16:creationId xmlns:a16="http://schemas.microsoft.com/office/drawing/2014/main" id="{67958454-3413-44F6-A38A-D1E9E40B3465}"/>
              </a:ext>
            </a:extLst>
          </p:cNvPr>
          <p:cNvSpPr txBox="1">
            <a:spLocks noChangeArrowheads="1"/>
          </p:cNvSpPr>
          <p:nvPr/>
        </p:nvSpPr>
        <p:spPr bwMode="auto">
          <a:xfrm>
            <a:off x="1084711" y="2856569"/>
            <a:ext cx="920697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0" indent="0" algn="just" defTabSz="914400" fontAlgn="base">
              <a:spcBef>
                <a:spcPts val="600"/>
              </a:spcBef>
              <a:spcAft>
                <a:spcPts val="600"/>
              </a:spcAft>
            </a:pPr>
            <a:r>
              <a:rPr lang="en-US" altLang="en-US" sz="2400">
                <a:latin typeface="Times New Roman" panose="02020603050405020304" pitchFamily="18" charset="0"/>
                <a:cs typeface="Times New Roman" panose="02020603050405020304" pitchFamily="18" charset="0"/>
              </a:rPr>
              <a:t>A. Tin học là môn học nghiên cứu và phát triển máy tính điện tử</a:t>
            </a:r>
          </a:p>
          <a:p>
            <a:pPr marL="0" lvl="0" indent="0" algn="just" defTabSz="914400" fontAlgn="base">
              <a:spcBef>
                <a:spcPts val="600"/>
              </a:spcBef>
              <a:spcAft>
                <a:spcPts val="600"/>
              </a:spcAft>
            </a:pPr>
            <a:r>
              <a:rPr lang="en-US" altLang="en-US" sz="2400">
                <a:latin typeface="Times New Roman" panose="02020603050405020304" pitchFamily="18" charset="0"/>
                <a:cs typeface="Times New Roman" panose="02020603050405020304" pitchFamily="18" charset="0"/>
              </a:rPr>
              <a:t>B. Tin học có ứng dụng trong mọi lĩnh vực hoạt động của con người</a:t>
            </a:r>
          </a:p>
          <a:p>
            <a:pPr marL="0" lvl="0" indent="0" algn="just" defTabSz="914400" fontAlgn="base">
              <a:spcBef>
                <a:spcPts val="600"/>
              </a:spcBef>
              <a:spcAft>
                <a:spcPts val="600"/>
              </a:spcAft>
            </a:pPr>
            <a:r>
              <a:rPr lang="en-US" altLang="en-US" sz="2400">
                <a:latin typeface="Times New Roman" panose="02020603050405020304" pitchFamily="18" charset="0"/>
                <a:cs typeface="Times New Roman" panose="02020603050405020304" pitchFamily="18" charset="0"/>
              </a:rPr>
              <a:t>C. Tin học có mục tiêu là phát triển máy tính điện tử</a:t>
            </a:r>
          </a:p>
          <a:p>
            <a:pPr marL="0" lvl="0" indent="0" algn="just" defTabSz="914400" fontAlgn="base">
              <a:spcBef>
                <a:spcPts val="600"/>
              </a:spcBef>
              <a:spcAft>
                <a:spcPts val="600"/>
              </a:spcAft>
            </a:pPr>
            <a:r>
              <a:rPr lang="en-US" altLang="en-US" sz="2400">
                <a:latin typeface="Times New Roman" panose="02020603050405020304" pitchFamily="18" charset="0"/>
                <a:cs typeface="Times New Roman" panose="02020603050405020304" pitchFamily="18" charset="0"/>
              </a:rPr>
              <a:t>D. Tin học là môn học sử dụng máy tính điện tử</a:t>
            </a:r>
          </a:p>
          <a:p>
            <a:pPr eaLnBrk="1" hangingPunct="1">
              <a:spcBef>
                <a:spcPts val="600"/>
              </a:spcBef>
              <a:spcAft>
                <a:spcPts val="600"/>
              </a:spcAft>
            </a:pPr>
            <a:endParaRPr lang="en-US" altLang="en-US" sz="2400">
              <a:latin typeface="Times New Roman" panose="02020603050405020304" pitchFamily="18" charset="0"/>
              <a:cs typeface="Times New Roman" panose="02020603050405020304" pitchFamily="18" charset="0"/>
            </a:endParaRPr>
          </a:p>
        </p:txBody>
      </p:sp>
      <p:sp>
        <p:nvSpPr>
          <p:cNvPr id="30734" name="Text Box 14">
            <a:extLst>
              <a:ext uri="{FF2B5EF4-FFF2-40B4-BE49-F238E27FC236}">
                <a16:creationId xmlns:a16="http://schemas.microsoft.com/office/drawing/2014/main" id="{1E88872F-250B-48EE-8A6C-A0915D291D55}"/>
              </a:ext>
            </a:extLst>
          </p:cNvPr>
          <p:cNvSpPr txBox="1">
            <a:spLocks noChangeArrowheads="1"/>
          </p:cNvSpPr>
          <p:nvPr/>
        </p:nvSpPr>
        <p:spPr bwMode="auto">
          <a:xfrm>
            <a:off x="5196301" y="6044545"/>
            <a:ext cx="1088910"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57903DC5-CDEB-4D89-982F-49FBB8AC83CD}"/>
              </a:ext>
            </a:extLst>
          </p:cNvPr>
          <p:cNvGrpSpPr>
            <a:grpSpLocks/>
          </p:cNvGrpSpPr>
          <p:nvPr/>
        </p:nvGrpSpPr>
        <p:grpSpPr bwMode="auto">
          <a:xfrm>
            <a:off x="9239769" y="5181600"/>
            <a:ext cx="1663236" cy="1295400"/>
            <a:chOff x="4574" y="3342"/>
            <a:chExt cx="960" cy="912"/>
          </a:xfrm>
        </p:grpSpPr>
        <p:sp>
          <p:nvSpPr>
            <p:cNvPr id="25643" name="AutoShape 16">
              <a:extLst>
                <a:ext uri="{FF2B5EF4-FFF2-40B4-BE49-F238E27FC236}">
                  <a16:creationId xmlns:a16="http://schemas.microsoft.com/office/drawing/2014/main" id="{FA0CE30E-CA45-4A7F-B394-2ADA73A2301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4" name="Text Box 17">
              <a:extLst>
                <a:ext uri="{FF2B5EF4-FFF2-40B4-BE49-F238E27FC236}">
                  <a16:creationId xmlns:a16="http://schemas.microsoft.com/office/drawing/2014/main" id="{84239650-D273-47CC-A07E-2D9962F40ED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18F37A95-25EA-4E37-A3D4-385B4A512665}"/>
              </a:ext>
            </a:extLst>
          </p:cNvPr>
          <p:cNvGrpSpPr>
            <a:grpSpLocks/>
          </p:cNvGrpSpPr>
          <p:nvPr/>
        </p:nvGrpSpPr>
        <p:grpSpPr bwMode="auto">
          <a:xfrm>
            <a:off x="9239769" y="5181600"/>
            <a:ext cx="1663236" cy="1295400"/>
            <a:chOff x="4574" y="3342"/>
            <a:chExt cx="960" cy="912"/>
          </a:xfrm>
        </p:grpSpPr>
        <p:sp>
          <p:nvSpPr>
            <p:cNvPr id="25641" name="AutoShape 19">
              <a:extLst>
                <a:ext uri="{FF2B5EF4-FFF2-40B4-BE49-F238E27FC236}">
                  <a16:creationId xmlns:a16="http://schemas.microsoft.com/office/drawing/2014/main" id="{383EBB50-753B-4100-B9EF-801D8C5FB98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2" name="Text Box 20">
              <a:extLst>
                <a:ext uri="{FF2B5EF4-FFF2-40B4-BE49-F238E27FC236}">
                  <a16:creationId xmlns:a16="http://schemas.microsoft.com/office/drawing/2014/main" id="{CF5B5612-51DB-4518-8C61-95873553F3D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5FD16021-CA8E-49A0-9B58-5DFDBE68226E}"/>
              </a:ext>
            </a:extLst>
          </p:cNvPr>
          <p:cNvGrpSpPr>
            <a:grpSpLocks/>
          </p:cNvGrpSpPr>
          <p:nvPr/>
        </p:nvGrpSpPr>
        <p:grpSpPr bwMode="auto">
          <a:xfrm>
            <a:off x="9239769" y="5181600"/>
            <a:ext cx="1663236" cy="1295400"/>
            <a:chOff x="4574" y="3342"/>
            <a:chExt cx="960" cy="912"/>
          </a:xfrm>
        </p:grpSpPr>
        <p:sp>
          <p:nvSpPr>
            <p:cNvPr id="25639" name="AutoShape 22">
              <a:extLst>
                <a:ext uri="{FF2B5EF4-FFF2-40B4-BE49-F238E27FC236}">
                  <a16:creationId xmlns:a16="http://schemas.microsoft.com/office/drawing/2014/main" id="{94F40E76-2491-4AB4-AE0F-8D7810175A7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0" name="Text Box 23">
              <a:extLst>
                <a:ext uri="{FF2B5EF4-FFF2-40B4-BE49-F238E27FC236}">
                  <a16:creationId xmlns:a16="http://schemas.microsoft.com/office/drawing/2014/main" id="{3F4C6CE6-7589-4DE8-94E9-23C4172C346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87E5AADA-4EA6-4E44-8B63-B1F3201FD664}"/>
              </a:ext>
            </a:extLst>
          </p:cNvPr>
          <p:cNvGrpSpPr>
            <a:grpSpLocks/>
          </p:cNvGrpSpPr>
          <p:nvPr/>
        </p:nvGrpSpPr>
        <p:grpSpPr bwMode="auto">
          <a:xfrm>
            <a:off x="9239769" y="5181600"/>
            <a:ext cx="1663236" cy="1295400"/>
            <a:chOff x="4574" y="3342"/>
            <a:chExt cx="960" cy="912"/>
          </a:xfrm>
        </p:grpSpPr>
        <p:sp>
          <p:nvSpPr>
            <p:cNvPr id="25637" name="AutoShape 25">
              <a:extLst>
                <a:ext uri="{FF2B5EF4-FFF2-40B4-BE49-F238E27FC236}">
                  <a16:creationId xmlns:a16="http://schemas.microsoft.com/office/drawing/2014/main" id="{DC0BB81C-F828-44A4-85DB-46337FEA06F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8" name="Text Box 26">
              <a:extLst>
                <a:ext uri="{FF2B5EF4-FFF2-40B4-BE49-F238E27FC236}">
                  <a16:creationId xmlns:a16="http://schemas.microsoft.com/office/drawing/2014/main" id="{771A07BF-3A50-4FC9-A023-D05EC5B2BA2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1E1465A3-5A21-4BC1-AF3E-A6786EE2033A}"/>
              </a:ext>
            </a:extLst>
          </p:cNvPr>
          <p:cNvGrpSpPr>
            <a:grpSpLocks/>
          </p:cNvGrpSpPr>
          <p:nvPr/>
        </p:nvGrpSpPr>
        <p:grpSpPr bwMode="auto">
          <a:xfrm>
            <a:off x="9239769" y="5181600"/>
            <a:ext cx="1663236" cy="1295400"/>
            <a:chOff x="4574" y="3342"/>
            <a:chExt cx="960" cy="912"/>
          </a:xfrm>
        </p:grpSpPr>
        <p:sp>
          <p:nvSpPr>
            <p:cNvPr id="25635" name="AutoShape 28">
              <a:extLst>
                <a:ext uri="{FF2B5EF4-FFF2-40B4-BE49-F238E27FC236}">
                  <a16:creationId xmlns:a16="http://schemas.microsoft.com/office/drawing/2014/main" id="{8A24C7DA-E92E-4D1B-B90E-C10B5204648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6" name="Text Box 29">
              <a:extLst>
                <a:ext uri="{FF2B5EF4-FFF2-40B4-BE49-F238E27FC236}">
                  <a16:creationId xmlns:a16="http://schemas.microsoft.com/office/drawing/2014/main" id="{34D4AC16-0D3F-4FFE-8694-BFF3FB0F601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CFA6524A-C482-4240-8D2F-1E6607AA7958}"/>
              </a:ext>
            </a:extLst>
          </p:cNvPr>
          <p:cNvGrpSpPr>
            <a:grpSpLocks/>
          </p:cNvGrpSpPr>
          <p:nvPr/>
        </p:nvGrpSpPr>
        <p:grpSpPr bwMode="auto">
          <a:xfrm>
            <a:off x="9239769" y="5181600"/>
            <a:ext cx="1663236" cy="1295400"/>
            <a:chOff x="4574" y="3342"/>
            <a:chExt cx="960" cy="912"/>
          </a:xfrm>
        </p:grpSpPr>
        <p:sp>
          <p:nvSpPr>
            <p:cNvPr id="25633" name="AutoShape 31">
              <a:extLst>
                <a:ext uri="{FF2B5EF4-FFF2-40B4-BE49-F238E27FC236}">
                  <a16:creationId xmlns:a16="http://schemas.microsoft.com/office/drawing/2014/main" id="{8ED04415-E9F7-433C-8E97-404C56F7B25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4" name="Text Box 32">
              <a:extLst>
                <a:ext uri="{FF2B5EF4-FFF2-40B4-BE49-F238E27FC236}">
                  <a16:creationId xmlns:a16="http://schemas.microsoft.com/office/drawing/2014/main" id="{FDC8D644-AC61-48DA-B266-3B33B77019E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56C39D7A-A4B0-438F-BEA5-F48729823F94}"/>
              </a:ext>
            </a:extLst>
          </p:cNvPr>
          <p:cNvGrpSpPr>
            <a:grpSpLocks/>
          </p:cNvGrpSpPr>
          <p:nvPr/>
        </p:nvGrpSpPr>
        <p:grpSpPr bwMode="auto">
          <a:xfrm>
            <a:off x="9239769" y="5181600"/>
            <a:ext cx="1663236" cy="1295400"/>
            <a:chOff x="4574" y="3342"/>
            <a:chExt cx="960" cy="912"/>
          </a:xfrm>
        </p:grpSpPr>
        <p:sp>
          <p:nvSpPr>
            <p:cNvPr id="25631" name="AutoShape 34">
              <a:extLst>
                <a:ext uri="{FF2B5EF4-FFF2-40B4-BE49-F238E27FC236}">
                  <a16:creationId xmlns:a16="http://schemas.microsoft.com/office/drawing/2014/main" id="{3D3A104E-A67C-47DC-8E29-D2AB2FDCE6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2" name="Text Box 35">
              <a:extLst>
                <a:ext uri="{FF2B5EF4-FFF2-40B4-BE49-F238E27FC236}">
                  <a16:creationId xmlns:a16="http://schemas.microsoft.com/office/drawing/2014/main" id="{321CA823-A5B2-4046-90B7-ED8A9A51483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7CEA09C8-4D58-4CD1-921A-F0DDFEBF8FE2}"/>
              </a:ext>
            </a:extLst>
          </p:cNvPr>
          <p:cNvGrpSpPr>
            <a:grpSpLocks/>
          </p:cNvGrpSpPr>
          <p:nvPr/>
        </p:nvGrpSpPr>
        <p:grpSpPr bwMode="auto">
          <a:xfrm>
            <a:off x="9239769" y="5181600"/>
            <a:ext cx="1663236" cy="1295400"/>
            <a:chOff x="4574" y="3342"/>
            <a:chExt cx="960" cy="912"/>
          </a:xfrm>
        </p:grpSpPr>
        <p:sp>
          <p:nvSpPr>
            <p:cNvPr id="25629" name="AutoShape 37">
              <a:extLst>
                <a:ext uri="{FF2B5EF4-FFF2-40B4-BE49-F238E27FC236}">
                  <a16:creationId xmlns:a16="http://schemas.microsoft.com/office/drawing/2014/main" id="{AC50DDEA-55E7-4BF9-A3B5-4BEB6EB5F0F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0" name="Text Box 38">
              <a:extLst>
                <a:ext uri="{FF2B5EF4-FFF2-40B4-BE49-F238E27FC236}">
                  <a16:creationId xmlns:a16="http://schemas.microsoft.com/office/drawing/2014/main" id="{330B081D-B5B5-49FC-85A2-0CF8069CC76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A3624FD3-F20B-4FE8-9518-66190831A934}"/>
              </a:ext>
            </a:extLst>
          </p:cNvPr>
          <p:cNvGrpSpPr>
            <a:grpSpLocks/>
          </p:cNvGrpSpPr>
          <p:nvPr/>
        </p:nvGrpSpPr>
        <p:grpSpPr bwMode="auto">
          <a:xfrm>
            <a:off x="9239769" y="5181600"/>
            <a:ext cx="1663236" cy="1295400"/>
            <a:chOff x="4574" y="3342"/>
            <a:chExt cx="960" cy="912"/>
          </a:xfrm>
        </p:grpSpPr>
        <p:sp>
          <p:nvSpPr>
            <p:cNvPr id="25627" name="AutoShape 40">
              <a:extLst>
                <a:ext uri="{FF2B5EF4-FFF2-40B4-BE49-F238E27FC236}">
                  <a16:creationId xmlns:a16="http://schemas.microsoft.com/office/drawing/2014/main" id="{886142B3-EED7-46E1-B677-4EBE3296B3D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28" name="Text Box 41">
              <a:extLst>
                <a:ext uri="{FF2B5EF4-FFF2-40B4-BE49-F238E27FC236}">
                  <a16:creationId xmlns:a16="http://schemas.microsoft.com/office/drawing/2014/main" id="{07CB71D5-2132-456F-AC63-DF8189D4C9C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5220A134-0868-49EB-8FD6-88C574135D04}"/>
              </a:ext>
            </a:extLst>
          </p:cNvPr>
          <p:cNvGrpSpPr>
            <a:grpSpLocks/>
          </p:cNvGrpSpPr>
          <p:nvPr/>
        </p:nvGrpSpPr>
        <p:grpSpPr bwMode="auto">
          <a:xfrm>
            <a:off x="9238025" y="5180013"/>
            <a:ext cx="1665164" cy="1295400"/>
            <a:chOff x="4574" y="3342"/>
            <a:chExt cx="960" cy="912"/>
          </a:xfrm>
        </p:grpSpPr>
        <p:sp>
          <p:nvSpPr>
            <p:cNvPr id="25625" name="AutoShape 43">
              <a:extLst>
                <a:ext uri="{FF2B5EF4-FFF2-40B4-BE49-F238E27FC236}">
                  <a16:creationId xmlns:a16="http://schemas.microsoft.com/office/drawing/2014/main" id="{F5807CAD-3A2E-4BFE-B371-6711B8E7799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26" name="Text Box 44">
              <a:extLst>
                <a:ext uri="{FF2B5EF4-FFF2-40B4-BE49-F238E27FC236}">
                  <a16:creationId xmlns:a16="http://schemas.microsoft.com/office/drawing/2014/main" id="{8B2DBCEB-36AB-46DC-AF6F-426FF4D54828}"/>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0765" name="Text Box 45">
            <a:extLst>
              <a:ext uri="{FF2B5EF4-FFF2-40B4-BE49-F238E27FC236}">
                <a16:creationId xmlns:a16="http://schemas.microsoft.com/office/drawing/2014/main" id="{C7C7F896-E33B-4AE3-AAE9-084D08265102}"/>
              </a:ext>
            </a:extLst>
          </p:cNvPr>
          <p:cNvSpPr txBox="1">
            <a:spLocks noChangeArrowheads="1"/>
          </p:cNvSpPr>
          <p:nvPr/>
        </p:nvSpPr>
        <p:spPr bwMode="auto">
          <a:xfrm>
            <a:off x="2856092" y="6324601"/>
            <a:ext cx="4888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60BCA541-51D3-4936-B5E1-D793AE830971}"/>
              </a:ext>
            </a:extLst>
          </p:cNvPr>
          <p:cNvSpPr>
            <a:spLocks noChangeArrowheads="1"/>
          </p:cNvSpPr>
          <p:nvPr/>
        </p:nvSpPr>
        <p:spPr bwMode="auto">
          <a:xfrm>
            <a:off x="845127" y="1295400"/>
            <a:ext cx="10875818"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defTabSz="914400" fontAlgn="base">
              <a:spcBef>
                <a:spcPct val="0"/>
              </a:spcBef>
              <a:spcAft>
                <a:spcPct val="0"/>
              </a:spcAft>
            </a:pPr>
            <a:r>
              <a:rPr lang="en-US" altLang="en-US" sz="2800" b="1">
                <a:latin typeface="Times New Roman" panose="02020603050405020304" pitchFamily="18" charset="0"/>
                <a:cs typeface="Times New Roman" panose="02020603050405020304" pitchFamily="18" charset="0"/>
              </a:rPr>
              <a:t>Phát biểu nào sau đây là chính xác nhất khi nói về lĩnh vực Tin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0733"/>
                                        </p:tgtEl>
                                        <p:attrNameLst>
                                          <p:attrName>style.visibility</p:attrName>
                                        </p:attrNameLst>
                                      </p:cBhvr>
                                      <p:to>
                                        <p:strVal val="visible"/>
                                      </p:to>
                                    </p:set>
                                    <p:anim calcmode="discrete" valueType="clr">
                                      <p:cBhvr override="childStyle">
                                        <p:cTn id="7" dur="150"/>
                                        <p:tgtEl>
                                          <p:spTgt spid="30733"/>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0733"/>
                                        </p:tgtEl>
                                        <p:attrNameLst>
                                          <p:attrName>fillcolor</p:attrName>
                                        </p:attrNameLst>
                                      </p:cBhvr>
                                      <p:tavLst>
                                        <p:tav tm="0">
                                          <p:val>
                                            <p:clrVal>
                                              <a:schemeClr val="accent2"/>
                                            </p:clrVal>
                                          </p:val>
                                        </p:tav>
                                        <p:tav tm="50000">
                                          <p:val>
                                            <p:clrVal>
                                              <a:schemeClr val="hlink"/>
                                            </p:clrVal>
                                          </p:val>
                                        </p:tav>
                                      </p:tavLst>
                                    </p:anim>
                                    <p:set>
                                      <p:cBhvr>
                                        <p:cTn id="9" dur="150"/>
                                        <p:tgtEl>
                                          <p:spTgt spid="30733"/>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734"/>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732"/>
                                        </p:tgtEl>
                                        <p:attrNameLst>
                                          <p:attrName>style.visibility</p:attrName>
                                        </p:attrNameLst>
                                      </p:cBhvr>
                                      <p:to>
                                        <p:strVal val="visible"/>
                                      </p:to>
                                    </p:set>
                                    <p:animEffect transition="in" filter="fade">
                                      <p:cBhvr>
                                        <p:cTn id="18" dur="500"/>
                                        <p:tgtEl>
                                          <p:spTgt spid="30732"/>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0732"/>
                                        </p:tgtEl>
                                        <p:attrNameLst>
                                          <p:attrName>style.color</p:attrName>
                                        </p:attrNameLst>
                                      </p:cBhvr>
                                      <p:by>
                                        <p:hsl h="-7200000" s="0" l="0"/>
                                      </p:by>
                                    </p:animClr>
                                    <p:animClr clrSpc="hsl" dir="cw">
                                      <p:cBhvr>
                                        <p:cTn id="21" dur="500" fill="hold"/>
                                        <p:tgtEl>
                                          <p:spTgt spid="30732"/>
                                        </p:tgtEl>
                                        <p:attrNameLst>
                                          <p:attrName>fillcolor</p:attrName>
                                        </p:attrNameLst>
                                      </p:cBhvr>
                                      <p:by>
                                        <p:hsl h="-7200000" s="0" l="0"/>
                                      </p:by>
                                    </p:animClr>
                                    <p:animClr clrSpc="hsl" dir="cw">
                                      <p:cBhvr>
                                        <p:cTn id="22" dur="500" fill="hold"/>
                                        <p:tgtEl>
                                          <p:spTgt spid="30732"/>
                                        </p:tgtEl>
                                        <p:attrNameLst>
                                          <p:attrName>stroke.color</p:attrName>
                                        </p:attrNameLst>
                                      </p:cBhvr>
                                      <p:by>
                                        <p:hsl h="-7200000" s="0" l="0"/>
                                      </p:by>
                                    </p:animClr>
                                    <p:set>
                                      <p:cBhvr>
                                        <p:cTn id="23" dur="500" fill="hold"/>
                                        <p:tgtEl>
                                          <p:spTgt spid="30732"/>
                                        </p:tgtEl>
                                        <p:attrNameLst>
                                          <p:attrName>fill.type</p:attrName>
                                        </p:attrNameLst>
                                      </p:cBhvr>
                                      <p:to>
                                        <p:strVal val="solid"/>
                                      </p:to>
                                    </p:set>
                                  </p:childTnLst>
                                </p:cTn>
                              </p:par>
                            </p:childTnLst>
                          </p:cTn>
                        </p:par>
                      </p:childTnLst>
                    </p:cTn>
                  </p:par>
                </p:childTnLst>
              </p:cTn>
              <p:nextCondLst>
                <p:cond evt="onClick" delay="0">
                  <p:tgtEl>
                    <p:spTgt spid="30734"/>
                  </p:tgtEl>
                </p:cond>
              </p:nextCondLst>
            </p:seq>
            <p:seq concurrent="1" nextAc="seek">
              <p:cTn id="24" restart="whenNotActive" fill="hold" evtFilter="cancelBubble" nodeType="interactiveSeq">
                <p:stCondLst>
                  <p:cond evt="onClick" delay="0">
                    <p:tgtEl>
                      <p:spTgt spid="3076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0765"/>
                  </p:tgtEl>
                </p:cond>
              </p:nextCondLst>
            </p:seq>
          </p:childTnLst>
        </p:cTn>
      </p:par>
    </p:tnLst>
    <p:bldLst>
      <p:bldP spid="30732" grpId="0" animBg="1"/>
      <p:bldP spid="30732" grpId="1" animBg="1"/>
      <p:bldP spid="92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84031B1A-F659-4C2F-9BAB-B79E7BB9CB7C}"/>
              </a:ext>
            </a:extLst>
          </p:cNvPr>
          <p:cNvSpPr>
            <a:spLocks noChangeArrowheads="1"/>
          </p:cNvSpPr>
          <p:nvPr/>
        </p:nvSpPr>
        <p:spPr bwMode="auto">
          <a:xfrm>
            <a:off x="124691" y="303143"/>
            <a:ext cx="11887200"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5603" name="Picture 3" descr="33">
            <a:extLst>
              <a:ext uri="{FF2B5EF4-FFF2-40B4-BE49-F238E27FC236}">
                <a16:creationId xmlns:a16="http://schemas.microsoft.com/office/drawing/2014/main" id="{3C1AFD62-0F4E-4A0D-874A-BD3B87B078F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03551" y="1066801"/>
            <a:ext cx="9312879"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4" name="Group 4">
            <a:extLst>
              <a:ext uri="{FF2B5EF4-FFF2-40B4-BE49-F238E27FC236}">
                <a16:creationId xmlns:a16="http://schemas.microsoft.com/office/drawing/2014/main" id="{F61C49DB-0207-4D3A-A889-1E17DFBFAD7C}"/>
              </a:ext>
            </a:extLst>
          </p:cNvPr>
          <p:cNvGrpSpPr>
            <a:grpSpLocks/>
          </p:cNvGrpSpPr>
          <p:nvPr/>
        </p:nvGrpSpPr>
        <p:grpSpPr bwMode="auto">
          <a:xfrm>
            <a:off x="8126799" y="6019801"/>
            <a:ext cx="1822704" cy="561975"/>
            <a:chOff x="4512" y="3792"/>
            <a:chExt cx="736" cy="354"/>
          </a:xfrm>
        </p:grpSpPr>
        <p:pic>
          <p:nvPicPr>
            <p:cNvPr id="25645" name="Picture 5" descr="ani32">
              <a:extLst>
                <a:ext uri="{FF2B5EF4-FFF2-40B4-BE49-F238E27FC236}">
                  <a16:creationId xmlns:a16="http://schemas.microsoft.com/office/drawing/2014/main" id="{1325AD30-F9CE-4921-9564-4BD9E8255AE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6" name="Text Box 6">
              <a:hlinkClick r:id="rId7" action="ppaction://hlinksldjump" tooltip="Trở lại chọn câu hỏi"/>
              <a:extLst>
                <a:ext uri="{FF2B5EF4-FFF2-40B4-BE49-F238E27FC236}">
                  <a16:creationId xmlns:a16="http://schemas.microsoft.com/office/drawing/2014/main" id="{CFD81AE9-D21D-4C2C-A79F-4617C8680C16}"/>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5605" name="AutoShape 7">
            <a:extLst>
              <a:ext uri="{FF2B5EF4-FFF2-40B4-BE49-F238E27FC236}">
                <a16:creationId xmlns:a16="http://schemas.microsoft.com/office/drawing/2014/main" id="{E1523634-0D80-4D62-A0F9-A0F10D163F5A}"/>
              </a:ext>
            </a:extLst>
          </p:cNvPr>
          <p:cNvSpPr>
            <a:spLocks noChangeArrowheads="1"/>
          </p:cNvSpPr>
          <p:nvPr/>
        </p:nvSpPr>
        <p:spPr bwMode="auto">
          <a:xfrm>
            <a:off x="5075587" y="609600"/>
            <a:ext cx="1879663"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06" name="AutoShape 8">
            <a:extLst>
              <a:ext uri="{FF2B5EF4-FFF2-40B4-BE49-F238E27FC236}">
                <a16:creationId xmlns:a16="http://schemas.microsoft.com/office/drawing/2014/main" id="{EFF26C33-A045-495C-980B-29FDE70CA6F0}"/>
              </a:ext>
            </a:extLst>
          </p:cNvPr>
          <p:cNvSpPr>
            <a:spLocks noChangeArrowheads="1"/>
          </p:cNvSpPr>
          <p:nvPr/>
        </p:nvSpPr>
        <p:spPr bwMode="auto">
          <a:xfrm>
            <a:off x="5160621" y="685801"/>
            <a:ext cx="1723025"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07" name="Text Box 9">
            <a:extLst>
              <a:ext uri="{FF2B5EF4-FFF2-40B4-BE49-F238E27FC236}">
                <a16:creationId xmlns:a16="http://schemas.microsoft.com/office/drawing/2014/main" id="{2FE70E61-F2ED-4F21-A281-6E30E2CE02FF}"/>
              </a:ext>
            </a:extLst>
          </p:cNvPr>
          <p:cNvSpPr txBox="1">
            <a:spLocks noChangeArrowheads="1"/>
          </p:cNvSpPr>
          <p:nvPr/>
        </p:nvSpPr>
        <p:spPr bwMode="auto">
          <a:xfrm>
            <a:off x="5074783" y="619496"/>
            <a:ext cx="18939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2.2</a:t>
            </a:r>
          </a:p>
        </p:txBody>
      </p:sp>
      <p:pic>
        <p:nvPicPr>
          <p:cNvPr id="25608" name="Picture 10" descr="star_tip_md_wht">
            <a:extLst>
              <a:ext uri="{FF2B5EF4-FFF2-40B4-BE49-F238E27FC236}">
                <a16:creationId xmlns:a16="http://schemas.microsoft.com/office/drawing/2014/main" id="{59341C54-5E12-4DBE-A4FB-91BF13DDD46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20255" y="420150"/>
            <a:ext cx="5980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people008">
            <a:extLst>
              <a:ext uri="{FF2B5EF4-FFF2-40B4-BE49-F238E27FC236}">
                <a16:creationId xmlns:a16="http://schemas.microsoft.com/office/drawing/2014/main" id="{34471CE4-F429-4904-9D07-AD2AD44C17C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952890" y="5433393"/>
            <a:ext cx="10893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AutoShape 12">
            <a:extLst>
              <a:ext uri="{FF2B5EF4-FFF2-40B4-BE49-F238E27FC236}">
                <a16:creationId xmlns:a16="http://schemas.microsoft.com/office/drawing/2014/main" id="{1012AC10-2470-42BB-AFB4-8598AEE18AD0}"/>
              </a:ext>
            </a:extLst>
          </p:cNvPr>
          <p:cNvSpPr>
            <a:spLocks noChangeArrowheads="1"/>
          </p:cNvSpPr>
          <p:nvPr/>
        </p:nvSpPr>
        <p:spPr bwMode="auto">
          <a:xfrm>
            <a:off x="1803526" y="2676235"/>
            <a:ext cx="8714804" cy="890551"/>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0733" name="Text Box 13">
            <a:extLst>
              <a:ext uri="{FF2B5EF4-FFF2-40B4-BE49-F238E27FC236}">
                <a16:creationId xmlns:a16="http://schemas.microsoft.com/office/drawing/2014/main" id="{67958454-3413-44F6-A38A-D1E9E40B3465}"/>
              </a:ext>
            </a:extLst>
          </p:cNvPr>
          <p:cNvSpPr txBox="1">
            <a:spLocks noChangeArrowheads="1"/>
          </p:cNvSpPr>
          <p:nvPr/>
        </p:nvSpPr>
        <p:spPr bwMode="auto">
          <a:xfrm>
            <a:off x="1718284" y="2697642"/>
            <a:ext cx="8714804"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pPr>
            <a:r>
              <a:rPr lang="en-US" altLang="en-US" sz="2600">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A. Nghiên cứu cấu trúc, tính chất chung của thông tin, phương pháp thu thập, xử lí và truyền thông tin</a:t>
            </a:r>
          </a:p>
          <a:p>
            <a:pPr algn="just">
              <a:spcBef>
                <a:spcPts val="600"/>
              </a:spcBef>
            </a:pPr>
            <a:r>
              <a:rPr lang="vi-VN" sz="2600">
                <a:latin typeface="Times New Roman" panose="02020603050405020304" pitchFamily="18" charset="0"/>
                <a:cs typeface="Times New Roman" panose="02020603050405020304" pitchFamily="18" charset="0"/>
              </a:rPr>
              <a:t>B. Nghiên cứu cấu trúc, tính chất của thông tin</a:t>
            </a:r>
          </a:p>
          <a:p>
            <a:pPr algn="just">
              <a:spcBef>
                <a:spcPts val="600"/>
              </a:spcBef>
            </a:pPr>
            <a:r>
              <a:rPr lang="vi-VN" sz="2600">
                <a:latin typeface="Times New Roman" panose="02020603050405020304" pitchFamily="18" charset="0"/>
                <a:cs typeface="Times New Roman" panose="02020603050405020304" pitchFamily="18" charset="0"/>
              </a:rPr>
              <a:t>C. Nghiên cứu tất cả những gì liên quan tới máy tính điện tử</a:t>
            </a:r>
          </a:p>
          <a:p>
            <a:pPr algn="just">
              <a:spcBef>
                <a:spcPts val="600"/>
              </a:spcBef>
            </a:pPr>
            <a:r>
              <a:rPr lang="vi-VN" sz="2600">
                <a:latin typeface="Times New Roman" panose="02020603050405020304" pitchFamily="18" charset="0"/>
                <a:cs typeface="Times New Roman" panose="02020603050405020304" pitchFamily="18" charset="0"/>
              </a:rPr>
              <a:t>D. Nghiên cứu các phương pháp thu nhập, xử lí truyền thông thông tin</a:t>
            </a:r>
          </a:p>
          <a:p>
            <a:pPr eaLnBrk="1" hangingPunct="1">
              <a:spcBef>
                <a:spcPts val="600"/>
              </a:spcBef>
            </a:pPr>
            <a:endParaRPr lang="en-US" altLang="en-US" sz="2600">
              <a:latin typeface="Times New Roman" panose="02020603050405020304" pitchFamily="18" charset="0"/>
              <a:cs typeface="Times New Roman" panose="02020603050405020304" pitchFamily="18" charset="0"/>
            </a:endParaRPr>
          </a:p>
        </p:txBody>
      </p:sp>
      <p:sp>
        <p:nvSpPr>
          <p:cNvPr id="30734" name="Text Box 14">
            <a:extLst>
              <a:ext uri="{FF2B5EF4-FFF2-40B4-BE49-F238E27FC236}">
                <a16:creationId xmlns:a16="http://schemas.microsoft.com/office/drawing/2014/main" id="{1E88872F-250B-48EE-8A6C-A0915D291D55}"/>
              </a:ext>
            </a:extLst>
          </p:cNvPr>
          <p:cNvSpPr txBox="1">
            <a:spLocks noChangeArrowheads="1"/>
          </p:cNvSpPr>
          <p:nvPr/>
        </p:nvSpPr>
        <p:spPr bwMode="auto">
          <a:xfrm>
            <a:off x="5227583" y="6044545"/>
            <a:ext cx="100569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57903DC5-CDEB-4D89-982F-49FBB8AC83CD}"/>
              </a:ext>
            </a:extLst>
          </p:cNvPr>
          <p:cNvGrpSpPr>
            <a:grpSpLocks/>
          </p:cNvGrpSpPr>
          <p:nvPr/>
        </p:nvGrpSpPr>
        <p:grpSpPr bwMode="auto">
          <a:xfrm>
            <a:off x="9287550" y="5181600"/>
            <a:ext cx="1536126" cy="1295400"/>
            <a:chOff x="4574" y="3342"/>
            <a:chExt cx="960" cy="912"/>
          </a:xfrm>
        </p:grpSpPr>
        <p:sp>
          <p:nvSpPr>
            <p:cNvPr id="25643" name="AutoShape 16">
              <a:extLst>
                <a:ext uri="{FF2B5EF4-FFF2-40B4-BE49-F238E27FC236}">
                  <a16:creationId xmlns:a16="http://schemas.microsoft.com/office/drawing/2014/main" id="{FA0CE30E-CA45-4A7F-B394-2ADA73A2301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4" name="Text Box 17">
              <a:extLst>
                <a:ext uri="{FF2B5EF4-FFF2-40B4-BE49-F238E27FC236}">
                  <a16:creationId xmlns:a16="http://schemas.microsoft.com/office/drawing/2014/main" id="{84239650-D273-47CC-A07E-2D9962F40ED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18F37A95-25EA-4E37-A3D4-385B4A512665}"/>
              </a:ext>
            </a:extLst>
          </p:cNvPr>
          <p:cNvGrpSpPr>
            <a:grpSpLocks/>
          </p:cNvGrpSpPr>
          <p:nvPr/>
        </p:nvGrpSpPr>
        <p:grpSpPr bwMode="auto">
          <a:xfrm>
            <a:off x="9287550" y="5181600"/>
            <a:ext cx="1536126" cy="1295400"/>
            <a:chOff x="4574" y="3342"/>
            <a:chExt cx="960" cy="912"/>
          </a:xfrm>
        </p:grpSpPr>
        <p:sp>
          <p:nvSpPr>
            <p:cNvPr id="25641" name="AutoShape 19">
              <a:extLst>
                <a:ext uri="{FF2B5EF4-FFF2-40B4-BE49-F238E27FC236}">
                  <a16:creationId xmlns:a16="http://schemas.microsoft.com/office/drawing/2014/main" id="{383EBB50-753B-4100-B9EF-801D8C5FB98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2" name="Text Box 20">
              <a:extLst>
                <a:ext uri="{FF2B5EF4-FFF2-40B4-BE49-F238E27FC236}">
                  <a16:creationId xmlns:a16="http://schemas.microsoft.com/office/drawing/2014/main" id="{CF5B5612-51DB-4518-8C61-95873553F3D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5FD16021-CA8E-49A0-9B58-5DFDBE68226E}"/>
              </a:ext>
            </a:extLst>
          </p:cNvPr>
          <p:cNvGrpSpPr>
            <a:grpSpLocks/>
          </p:cNvGrpSpPr>
          <p:nvPr/>
        </p:nvGrpSpPr>
        <p:grpSpPr bwMode="auto">
          <a:xfrm>
            <a:off x="9287550" y="5181600"/>
            <a:ext cx="1536126" cy="1295400"/>
            <a:chOff x="4574" y="3342"/>
            <a:chExt cx="960" cy="912"/>
          </a:xfrm>
        </p:grpSpPr>
        <p:sp>
          <p:nvSpPr>
            <p:cNvPr id="25639" name="AutoShape 22">
              <a:extLst>
                <a:ext uri="{FF2B5EF4-FFF2-40B4-BE49-F238E27FC236}">
                  <a16:creationId xmlns:a16="http://schemas.microsoft.com/office/drawing/2014/main" id="{94F40E76-2491-4AB4-AE0F-8D7810175A7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0" name="Text Box 23">
              <a:extLst>
                <a:ext uri="{FF2B5EF4-FFF2-40B4-BE49-F238E27FC236}">
                  <a16:creationId xmlns:a16="http://schemas.microsoft.com/office/drawing/2014/main" id="{3F4C6CE6-7589-4DE8-94E9-23C4172C346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87E5AADA-4EA6-4E44-8B63-B1F3201FD664}"/>
              </a:ext>
            </a:extLst>
          </p:cNvPr>
          <p:cNvGrpSpPr>
            <a:grpSpLocks/>
          </p:cNvGrpSpPr>
          <p:nvPr/>
        </p:nvGrpSpPr>
        <p:grpSpPr bwMode="auto">
          <a:xfrm>
            <a:off x="9287550" y="5181600"/>
            <a:ext cx="1536126" cy="1295400"/>
            <a:chOff x="4574" y="3342"/>
            <a:chExt cx="960" cy="912"/>
          </a:xfrm>
        </p:grpSpPr>
        <p:sp>
          <p:nvSpPr>
            <p:cNvPr id="25637" name="AutoShape 25">
              <a:extLst>
                <a:ext uri="{FF2B5EF4-FFF2-40B4-BE49-F238E27FC236}">
                  <a16:creationId xmlns:a16="http://schemas.microsoft.com/office/drawing/2014/main" id="{DC0BB81C-F828-44A4-85DB-46337FEA06F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8" name="Text Box 26">
              <a:extLst>
                <a:ext uri="{FF2B5EF4-FFF2-40B4-BE49-F238E27FC236}">
                  <a16:creationId xmlns:a16="http://schemas.microsoft.com/office/drawing/2014/main" id="{771A07BF-3A50-4FC9-A023-D05EC5B2BA2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1E1465A3-5A21-4BC1-AF3E-A6786EE2033A}"/>
              </a:ext>
            </a:extLst>
          </p:cNvPr>
          <p:cNvGrpSpPr>
            <a:grpSpLocks/>
          </p:cNvGrpSpPr>
          <p:nvPr/>
        </p:nvGrpSpPr>
        <p:grpSpPr bwMode="auto">
          <a:xfrm>
            <a:off x="9287550" y="5181600"/>
            <a:ext cx="1536126" cy="1295400"/>
            <a:chOff x="4574" y="3342"/>
            <a:chExt cx="960" cy="912"/>
          </a:xfrm>
        </p:grpSpPr>
        <p:sp>
          <p:nvSpPr>
            <p:cNvPr id="25635" name="AutoShape 28">
              <a:extLst>
                <a:ext uri="{FF2B5EF4-FFF2-40B4-BE49-F238E27FC236}">
                  <a16:creationId xmlns:a16="http://schemas.microsoft.com/office/drawing/2014/main" id="{8A24C7DA-E92E-4D1B-B90E-C10B5204648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6" name="Text Box 29">
              <a:extLst>
                <a:ext uri="{FF2B5EF4-FFF2-40B4-BE49-F238E27FC236}">
                  <a16:creationId xmlns:a16="http://schemas.microsoft.com/office/drawing/2014/main" id="{34D4AC16-0D3F-4FFE-8694-BFF3FB0F601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CFA6524A-C482-4240-8D2F-1E6607AA7958}"/>
              </a:ext>
            </a:extLst>
          </p:cNvPr>
          <p:cNvGrpSpPr>
            <a:grpSpLocks/>
          </p:cNvGrpSpPr>
          <p:nvPr/>
        </p:nvGrpSpPr>
        <p:grpSpPr bwMode="auto">
          <a:xfrm>
            <a:off x="9287550" y="5181600"/>
            <a:ext cx="1536126" cy="1295400"/>
            <a:chOff x="4574" y="3342"/>
            <a:chExt cx="960" cy="912"/>
          </a:xfrm>
        </p:grpSpPr>
        <p:sp>
          <p:nvSpPr>
            <p:cNvPr id="25633" name="AutoShape 31">
              <a:extLst>
                <a:ext uri="{FF2B5EF4-FFF2-40B4-BE49-F238E27FC236}">
                  <a16:creationId xmlns:a16="http://schemas.microsoft.com/office/drawing/2014/main" id="{8ED04415-E9F7-433C-8E97-404C56F7B25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4" name="Text Box 32">
              <a:extLst>
                <a:ext uri="{FF2B5EF4-FFF2-40B4-BE49-F238E27FC236}">
                  <a16:creationId xmlns:a16="http://schemas.microsoft.com/office/drawing/2014/main" id="{FDC8D644-AC61-48DA-B266-3B33B77019E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56C39D7A-A4B0-438F-BEA5-F48729823F94}"/>
              </a:ext>
            </a:extLst>
          </p:cNvPr>
          <p:cNvGrpSpPr>
            <a:grpSpLocks/>
          </p:cNvGrpSpPr>
          <p:nvPr/>
        </p:nvGrpSpPr>
        <p:grpSpPr bwMode="auto">
          <a:xfrm>
            <a:off x="9287550" y="5181600"/>
            <a:ext cx="1536126" cy="1295400"/>
            <a:chOff x="4574" y="3342"/>
            <a:chExt cx="960" cy="912"/>
          </a:xfrm>
        </p:grpSpPr>
        <p:sp>
          <p:nvSpPr>
            <p:cNvPr id="25631" name="AutoShape 34">
              <a:extLst>
                <a:ext uri="{FF2B5EF4-FFF2-40B4-BE49-F238E27FC236}">
                  <a16:creationId xmlns:a16="http://schemas.microsoft.com/office/drawing/2014/main" id="{3D3A104E-A67C-47DC-8E29-D2AB2FDCE6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2" name="Text Box 35">
              <a:extLst>
                <a:ext uri="{FF2B5EF4-FFF2-40B4-BE49-F238E27FC236}">
                  <a16:creationId xmlns:a16="http://schemas.microsoft.com/office/drawing/2014/main" id="{321CA823-A5B2-4046-90B7-ED8A9A51483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7CEA09C8-4D58-4CD1-921A-F0DDFEBF8FE2}"/>
              </a:ext>
            </a:extLst>
          </p:cNvPr>
          <p:cNvGrpSpPr>
            <a:grpSpLocks/>
          </p:cNvGrpSpPr>
          <p:nvPr/>
        </p:nvGrpSpPr>
        <p:grpSpPr bwMode="auto">
          <a:xfrm>
            <a:off x="9287550" y="5181600"/>
            <a:ext cx="1536126" cy="1295400"/>
            <a:chOff x="4574" y="3342"/>
            <a:chExt cx="960" cy="912"/>
          </a:xfrm>
        </p:grpSpPr>
        <p:sp>
          <p:nvSpPr>
            <p:cNvPr id="25629" name="AutoShape 37">
              <a:extLst>
                <a:ext uri="{FF2B5EF4-FFF2-40B4-BE49-F238E27FC236}">
                  <a16:creationId xmlns:a16="http://schemas.microsoft.com/office/drawing/2014/main" id="{AC50DDEA-55E7-4BF9-A3B5-4BEB6EB5F0F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0" name="Text Box 38">
              <a:extLst>
                <a:ext uri="{FF2B5EF4-FFF2-40B4-BE49-F238E27FC236}">
                  <a16:creationId xmlns:a16="http://schemas.microsoft.com/office/drawing/2014/main" id="{330B081D-B5B5-49FC-85A2-0CF8069CC76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A3624FD3-F20B-4FE8-9518-66190831A934}"/>
              </a:ext>
            </a:extLst>
          </p:cNvPr>
          <p:cNvGrpSpPr>
            <a:grpSpLocks/>
          </p:cNvGrpSpPr>
          <p:nvPr/>
        </p:nvGrpSpPr>
        <p:grpSpPr bwMode="auto">
          <a:xfrm>
            <a:off x="9287550" y="5181600"/>
            <a:ext cx="1536126" cy="1295400"/>
            <a:chOff x="4574" y="3342"/>
            <a:chExt cx="960" cy="912"/>
          </a:xfrm>
        </p:grpSpPr>
        <p:sp>
          <p:nvSpPr>
            <p:cNvPr id="25627" name="AutoShape 40">
              <a:extLst>
                <a:ext uri="{FF2B5EF4-FFF2-40B4-BE49-F238E27FC236}">
                  <a16:creationId xmlns:a16="http://schemas.microsoft.com/office/drawing/2014/main" id="{886142B3-EED7-46E1-B677-4EBE3296B3D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28" name="Text Box 41">
              <a:extLst>
                <a:ext uri="{FF2B5EF4-FFF2-40B4-BE49-F238E27FC236}">
                  <a16:creationId xmlns:a16="http://schemas.microsoft.com/office/drawing/2014/main" id="{07CB71D5-2132-456F-AC63-DF8189D4C9C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5220A134-0868-49EB-8FD6-88C574135D04}"/>
              </a:ext>
            </a:extLst>
          </p:cNvPr>
          <p:cNvGrpSpPr>
            <a:grpSpLocks/>
          </p:cNvGrpSpPr>
          <p:nvPr/>
        </p:nvGrpSpPr>
        <p:grpSpPr bwMode="auto">
          <a:xfrm>
            <a:off x="9285862" y="5180013"/>
            <a:ext cx="1537906" cy="1295400"/>
            <a:chOff x="4574" y="3342"/>
            <a:chExt cx="960" cy="912"/>
          </a:xfrm>
        </p:grpSpPr>
        <p:sp>
          <p:nvSpPr>
            <p:cNvPr id="25625" name="AutoShape 43">
              <a:extLst>
                <a:ext uri="{FF2B5EF4-FFF2-40B4-BE49-F238E27FC236}">
                  <a16:creationId xmlns:a16="http://schemas.microsoft.com/office/drawing/2014/main" id="{F5807CAD-3A2E-4BFE-B371-6711B8E7799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26" name="Text Box 44">
              <a:extLst>
                <a:ext uri="{FF2B5EF4-FFF2-40B4-BE49-F238E27FC236}">
                  <a16:creationId xmlns:a16="http://schemas.microsoft.com/office/drawing/2014/main" id="{8B2DBCEB-36AB-46DC-AF6F-426FF4D54828}"/>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0765" name="Text Box 45">
            <a:extLst>
              <a:ext uri="{FF2B5EF4-FFF2-40B4-BE49-F238E27FC236}">
                <a16:creationId xmlns:a16="http://schemas.microsoft.com/office/drawing/2014/main" id="{C7C7F896-E33B-4AE3-AAE9-084D08265102}"/>
              </a:ext>
            </a:extLst>
          </p:cNvPr>
          <p:cNvSpPr txBox="1">
            <a:spLocks noChangeArrowheads="1"/>
          </p:cNvSpPr>
          <p:nvPr/>
        </p:nvSpPr>
        <p:spPr bwMode="auto">
          <a:xfrm>
            <a:off x="2870135" y="6324601"/>
            <a:ext cx="4514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60BCA541-51D3-4936-B5E1-D793AE830971}"/>
              </a:ext>
            </a:extLst>
          </p:cNvPr>
          <p:cNvSpPr>
            <a:spLocks noChangeArrowheads="1"/>
          </p:cNvSpPr>
          <p:nvPr/>
        </p:nvSpPr>
        <p:spPr bwMode="auto">
          <a:xfrm>
            <a:off x="1899595" y="1295400"/>
            <a:ext cx="8202169"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800" b="1">
                <a:latin typeface="Times New Roman" panose="02020603050405020304" pitchFamily="18" charset="0"/>
                <a:cs typeface="Times New Roman" panose="02020603050405020304" pitchFamily="18" charset="0"/>
              </a:rPr>
              <a:t>Lĩnh vực tin học nghiên cứu về vấn đề gì?</a:t>
            </a:r>
          </a:p>
        </p:txBody>
      </p:sp>
    </p:spTree>
    <p:extLst>
      <p:ext uri="{BB962C8B-B14F-4D97-AF65-F5344CB8AC3E}">
        <p14:creationId xmlns:p14="http://schemas.microsoft.com/office/powerpoint/2010/main" val="1321480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0733"/>
                                        </p:tgtEl>
                                        <p:attrNameLst>
                                          <p:attrName>style.visibility</p:attrName>
                                        </p:attrNameLst>
                                      </p:cBhvr>
                                      <p:to>
                                        <p:strVal val="visible"/>
                                      </p:to>
                                    </p:set>
                                    <p:anim calcmode="discrete" valueType="clr">
                                      <p:cBhvr override="childStyle">
                                        <p:cTn id="7" dur="150"/>
                                        <p:tgtEl>
                                          <p:spTgt spid="30733"/>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0733"/>
                                        </p:tgtEl>
                                        <p:attrNameLst>
                                          <p:attrName>fillcolor</p:attrName>
                                        </p:attrNameLst>
                                      </p:cBhvr>
                                      <p:tavLst>
                                        <p:tav tm="0">
                                          <p:val>
                                            <p:clrVal>
                                              <a:schemeClr val="accent2"/>
                                            </p:clrVal>
                                          </p:val>
                                        </p:tav>
                                        <p:tav tm="50000">
                                          <p:val>
                                            <p:clrVal>
                                              <a:schemeClr val="hlink"/>
                                            </p:clrVal>
                                          </p:val>
                                        </p:tav>
                                      </p:tavLst>
                                    </p:anim>
                                    <p:set>
                                      <p:cBhvr>
                                        <p:cTn id="9" dur="150"/>
                                        <p:tgtEl>
                                          <p:spTgt spid="30733"/>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734"/>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732"/>
                                        </p:tgtEl>
                                        <p:attrNameLst>
                                          <p:attrName>style.visibility</p:attrName>
                                        </p:attrNameLst>
                                      </p:cBhvr>
                                      <p:to>
                                        <p:strVal val="visible"/>
                                      </p:to>
                                    </p:set>
                                    <p:animEffect transition="in" filter="fade">
                                      <p:cBhvr>
                                        <p:cTn id="18" dur="500"/>
                                        <p:tgtEl>
                                          <p:spTgt spid="30732"/>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0732"/>
                                        </p:tgtEl>
                                        <p:attrNameLst>
                                          <p:attrName>style.color</p:attrName>
                                        </p:attrNameLst>
                                      </p:cBhvr>
                                      <p:by>
                                        <p:hsl h="-7200000" s="0" l="0"/>
                                      </p:by>
                                    </p:animClr>
                                    <p:animClr clrSpc="hsl" dir="cw">
                                      <p:cBhvr>
                                        <p:cTn id="21" dur="500" fill="hold"/>
                                        <p:tgtEl>
                                          <p:spTgt spid="30732"/>
                                        </p:tgtEl>
                                        <p:attrNameLst>
                                          <p:attrName>fillcolor</p:attrName>
                                        </p:attrNameLst>
                                      </p:cBhvr>
                                      <p:by>
                                        <p:hsl h="-7200000" s="0" l="0"/>
                                      </p:by>
                                    </p:animClr>
                                    <p:animClr clrSpc="hsl" dir="cw">
                                      <p:cBhvr>
                                        <p:cTn id="22" dur="500" fill="hold"/>
                                        <p:tgtEl>
                                          <p:spTgt spid="30732"/>
                                        </p:tgtEl>
                                        <p:attrNameLst>
                                          <p:attrName>stroke.color</p:attrName>
                                        </p:attrNameLst>
                                      </p:cBhvr>
                                      <p:by>
                                        <p:hsl h="-7200000" s="0" l="0"/>
                                      </p:by>
                                    </p:animClr>
                                    <p:set>
                                      <p:cBhvr>
                                        <p:cTn id="23" dur="500" fill="hold"/>
                                        <p:tgtEl>
                                          <p:spTgt spid="30732"/>
                                        </p:tgtEl>
                                        <p:attrNameLst>
                                          <p:attrName>fill.type</p:attrName>
                                        </p:attrNameLst>
                                      </p:cBhvr>
                                      <p:to>
                                        <p:strVal val="solid"/>
                                      </p:to>
                                    </p:set>
                                  </p:childTnLst>
                                </p:cTn>
                              </p:par>
                            </p:childTnLst>
                          </p:cTn>
                        </p:par>
                      </p:childTnLst>
                    </p:cTn>
                  </p:par>
                </p:childTnLst>
              </p:cTn>
              <p:nextCondLst>
                <p:cond evt="onClick" delay="0">
                  <p:tgtEl>
                    <p:spTgt spid="30734"/>
                  </p:tgtEl>
                </p:cond>
              </p:nextCondLst>
            </p:seq>
            <p:seq concurrent="1" nextAc="seek">
              <p:cTn id="24" restart="whenNotActive" fill="hold" evtFilter="cancelBubble" nodeType="interactiveSeq">
                <p:stCondLst>
                  <p:cond evt="onClick" delay="0">
                    <p:tgtEl>
                      <p:spTgt spid="3076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0765"/>
                  </p:tgtEl>
                </p:cond>
              </p:nextCondLst>
            </p:seq>
          </p:childTnLst>
        </p:cTn>
      </p:par>
    </p:tnLst>
    <p:bldLst>
      <p:bldP spid="30732" grpId="0" animBg="1"/>
      <p:bldP spid="30732" grpId="1" animBg="1"/>
      <p:bldP spid="92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84031B1A-F659-4C2F-9BAB-B79E7BB9CB7C}"/>
              </a:ext>
            </a:extLst>
          </p:cNvPr>
          <p:cNvSpPr>
            <a:spLocks noChangeArrowheads="1"/>
          </p:cNvSpPr>
          <p:nvPr/>
        </p:nvSpPr>
        <p:spPr bwMode="auto">
          <a:xfrm>
            <a:off x="124691" y="342899"/>
            <a:ext cx="11928764"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5603" name="Picture 3" descr="33">
            <a:extLst>
              <a:ext uri="{FF2B5EF4-FFF2-40B4-BE49-F238E27FC236}">
                <a16:creationId xmlns:a16="http://schemas.microsoft.com/office/drawing/2014/main" id="{3C1AFD62-0F4E-4A0D-874A-BD3B87B078F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03552" y="1066801"/>
            <a:ext cx="9345442"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4" name="Group 4">
            <a:extLst>
              <a:ext uri="{FF2B5EF4-FFF2-40B4-BE49-F238E27FC236}">
                <a16:creationId xmlns:a16="http://schemas.microsoft.com/office/drawing/2014/main" id="{F61C49DB-0207-4D3A-A889-1E17DFBFAD7C}"/>
              </a:ext>
            </a:extLst>
          </p:cNvPr>
          <p:cNvGrpSpPr>
            <a:grpSpLocks/>
          </p:cNvGrpSpPr>
          <p:nvPr/>
        </p:nvGrpSpPr>
        <p:grpSpPr bwMode="auto">
          <a:xfrm>
            <a:off x="8126799" y="6019801"/>
            <a:ext cx="1829078" cy="561975"/>
            <a:chOff x="4512" y="3792"/>
            <a:chExt cx="736" cy="354"/>
          </a:xfrm>
        </p:grpSpPr>
        <p:pic>
          <p:nvPicPr>
            <p:cNvPr id="25645" name="Picture 5" descr="ani32">
              <a:extLst>
                <a:ext uri="{FF2B5EF4-FFF2-40B4-BE49-F238E27FC236}">
                  <a16:creationId xmlns:a16="http://schemas.microsoft.com/office/drawing/2014/main" id="{1325AD30-F9CE-4921-9564-4BD9E8255AE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6" name="Text Box 6">
              <a:hlinkClick r:id="rId7" action="ppaction://hlinksldjump" tooltip="Trở lại chọn câu hỏi"/>
              <a:extLst>
                <a:ext uri="{FF2B5EF4-FFF2-40B4-BE49-F238E27FC236}">
                  <a16:creationId xmlns:a16="http://schemas.microsoft.com/office/drawing/2014/main" id="{CFD81AE9-D21D-4C2C-A79F-4617C8680C16}"/>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5605" name="AutoShape 7">
            <a:extLst>
              <a:ext uri="{FF2B5EF4-FFF2-40B4-BE49-F238E27FC236}">
                <a16:creationId xmlns:a16="http://schemas.microsoft.com/office/drawing/2014/main" id="{E1523634-0D80-4D62-A0F9-A0F10D163F5A}"/>
              </a:ext>
            </a:extLst>
          </p:cNvPr>
          <p:cNvSpPr>
            <a:spLocks noChangeArrowheads="1"/>
          </p:cNvSpPr>
          <p:nvPr/>
        </p:nvSpPr>
        <p:spPr bwMode="auto">
          <a:xfrm>
            <a:off x="5075587" y="609600"/>
            <a:ext cx="1886236"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06" name="AutoShape 8">
            <a:extLst>
              <a:ext uri="{FF2B5EF4-FFF2-40B4-BE49-F238E27FC236}">
                <a16:creationId xmlns:a16="http://schemas.microsoft.com/office/drawing/2014/main" id="{EFF26C33-A045-495C-980B-29FDE70CA6F0}"/>
              </a:ext>
            </a:extLst>
          </p:cNvPr>
          <p:cNvSpPr>
            <a:spLocks noChangeArrowheads="1"/>
          </p:cNvSpPr>
          <p:nvPr/>
        </p:nvSpPr>
        <p:spPr bwMode="auto">
          <a:xfrm>
            <a:off x="5160621" y="685801"/>
            <a:ext cx="172905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07" name="Text Box 9">
            <a:extLst>
              <a:ext uri="{FF2B5EF4-FFF2-40B4-BE49-F238E27FC236}">
                <a16:creationId xmlns:a16="http://schemas.microsoft.com/office/drawing/2014/main" id="{2FE70E61-F2ED-4F21-A281-6E30E2CE02FF}"/>
              </a:ext>
            </a:extLst>
          </p:cNvPr>
          <p:cNvSpPr txBox="1">
            <a:spLocks noChangeArrowheads="1"/>
          </p:cNvSpPr>
          <p:nvPr/>
        </p:nvSpPr>
        <p:spPr bwMode="auto">
          <a:xfrm>
            <a:off x="5088287" y="619541"/>
            <a:ext cx="18862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2.3</a:t>
            </a:r>
          </a:p>
        </p:txBody>
      </p:sp>
      <p:pic>
        <p:nvPicPr>
          <p:cNvPr id="25608" name="Picture 10" descr="star_tip_md_wht">
            <a:extLst>
              <a:ext uri="{FF2B5EF4-FFF2-40B4-BE49-F238E27FC236}">
                <a16:creationId xmlns:a16="http://schemas.microsoft.com/office/drawing/2014/main" id="{59341C54-5E12-4DBE-A4FB-91BF13DDD46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864381" y="405774"/>
            <a:ext cx="60016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people008">
            <a:extLst>
              <a:ext uri="{FF2B5EF4-FFF2-40B4-BE49-F238E27FC236}">
                <a16:creationId xmlns:a16="http://schemas.microsoft.com/office/drawing/2014/main" id="{34471CE4-F429-4904-9D07-AD2AD44C17C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376960" y="5181600"/>
            <a:ext cx="10931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AutoShape 12">
            <a:extLst>
              <a:ext uri="{FF2B5EF4-FFF2-40B4-BE49-F238E27FC236}">
                <a16:creationId xmlns:a16="http://schemas.microsoft.com/office/drawing/2014/main" id="{1012AC10-2470-42BB-AFB4-8598AEE18AD0}"/>
              </a:ext>
            </a:extLst>
          </p:cNvPr>
          <p:cNvSpPr>
            <a:spLocks noChangeArrowheads="1"/>
          </p:cNvSpPr>
          <p:nvPr/>
        </p:nvSpPr>
        <p:spPr bwMode="auto">
          <a:xfrm>
            <a:off x="1817046" y="4303630"/>
            <a:ext cx="8745276" cy="642018"/>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0733" name="Text Box 13">
            <a:extLst>
              <a:ext uri="{FF2B5EF4-FFF2-40B4-BE49-F238E27FC236}">
                <a16:creationId xmlns:a16="http://schemas.microsoft.com/office/drawing/2014/main" id="{67958454-3413-44F6-A38A-D1E9E40B3465}"/>
              </a:ext>
            </a:extLst>
          </p:cNvPr>
          <p:cNvSpPr txBox="1">
            <a:spLocks noChangeArrowheads="1"/>
          </p:cNvSpPr>
          <p:nvPr/>
        </p:nvSpPr>
        <p:spPr bwMode="auto">
          <a:xfrm>
            <a:off x="1870684" y="2898098"/>
            <a:ext cx="8745276"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pPr>
            <a:r>
              <a:rPr lang="en-US" sz="2600">
                <a:latin typeface="Times New Roman" panose="02020603050405020304" pitchFamily="18" charset="0"/>
                <a:cs typeface="Times New Roman" panose="02020603050405020304" pitchFamily="18" charset="0"/>
              </a:rPr>
              <a:t>A. Mất nhiều thời gian để học hỏi tìm hiểu</a:t>
            </a:r>
          </a:p>
          <a:p>
            <a:pPr algn="just">
              <a:spcBef>
                <a:spcPts val="600"/>
              </a:spcBef>
            </a:pPr>
            <a:r>
              <a:rPr lang="en-US" sz="2600">
                <a:latin typeface="Times New Roman" panose="02020603050405020304" pitchFamily="18" charset="0"/>
                <a:cs typeface="Times New Roman" panose="02020603050405020304" pitchFamily="18" charset="0"/>
              </a:rPr>
              <a:t>B. Kinh tế khác nhau nên việc áp dụng tin học còn hạn chế</a:t>
            </a:r>
          </a:p>
          <a:p>
            <a:pPr algn="just">
              <a:spcBef>
                <a:spcPts val="600"/>
              </a:spcBef>
            </a:pPr>
            <a:r>
              <a:rPr lang="en-US" sz="2600">
                <a:latin typeface="Times New Roman" panose="02020603050405020304" pitchFamily="18" charset="0"/>
                <a:cs typeface="Times New Roman" panose="02020603050405020304" pitchFamily="18" charset="0"/>
              </a:rPr>
              <a:t>C. Lợi dụng Internet để thực hiện những hành vi xấu</a:t>
            </a:r>
          </a:p>
          <a:p>
            <a:pPr algn="just">
              <a:spcBef>
                <a:spcPts val="600"/>
              </a:spcBef>
            </a:pPr>
            <a:r>
              <a:rPr lang="en-US" sz="2600">
                <a:latin typeface="Times New Roman" panose="02020603050405020304" pitchFamily="18" charset="0"/>
                <a:cs typeface="Times New Roman" panose="02020603050405020304" pitchFamily="18" charset="0"/>
              </a:rPr>
              <a:t>D. Cả 3 đáp án trên</a:t>
            </a:r>
          </a:p>
        </p:txBody>
      </p:sp>
      <p:sp>
        <p:nvSpPr>
          <p:cNvPr id="30734" name="Text Box 14">
            <a:extLst>
              <a:ext uri="{FF2B5EF4-FFF2-40B4-BE49-F238E27FC236}">
                <a16:creationId xmlns:a16="http://schemas.microsoft.com/office/drawing/2014/main" id="{1E88872F-250B-48EE-8A6C-A0915D291D55}"/>
              </a:ext>
            </a:extLst>
          </p:cNvPr>
          <p:cNvSpPr txBox="1">
            <a:spLocks noChangeArrowheads="1"/>
          </p:cNvSpPr>
          <p:nvPr/>
        </p:nvSpPr>
        <p:spPr bwMode="auto">
          <a:xfrm>
            <a:off x="5227583" y="6044545"/>
            <a:ext cx="1009208"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57903DC5-CDEB-4D89-982F-49FBB8AC83CD}"/>
              </a:ext>
            </a:extLst>
          </p:cNvPr>
          <p:cNvGrpSpPr>
            <a:grpSpLocks/>
          </p:cNvGrpSpPr>
          <p:nvPr/>
        </p:nvGrpSpPr>
        <p:grpSpPr bwMode="auto">
          <a:xfrm>
            <a:off x="9287549" y="5181600"/>
            <a:ext cx="1541497" cy="1295400"/>
            <a:chOff x="4574" y="3342"/>
            <a:chExt cx="960" cy="912"/>
          </a:xfrm>
        </p:grpSpPr>
        <p:sp>
          <p:nvSpPr>
            <p:cNvPr id="25643" name="AutoShape 16">
              <a:extLst>
                <a:ext uri="{FF2B5EF4-FFF2-40B4-BE49-F238E27FC236}">
                  <a16:creationId xmlns:a16="http://schemas.microsoft.com/office/drawing/2014/main" id="{FA0CE30E-CA45-4A7F-B394-2ADA73A2301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4" name="Text Box 17">
              <a:extLst>
                <a:ext uri="{FF2B5EF4-FFF2-40B4-BE49-F238E27FC236}">
                  <a16:creationId xmlns:a16="http://schemas.microsoft.com/office/drawing/2014/main" id="{84239650-D273-47CC-A07E-2D9962F40ED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18F37A95-25EA-4E37-A3D4-385B4A512665}"/>
              </a:ext>
            </a:extLst>
          </p:cNvPr>
          <p:cNvGrpSpPr>
            <a:grpSpLocks/>
          </p:cNvGrpSpPr>
          <p:nvPr/>
        </p:nvGrpSpPr>
        <p:grpSpPr bwMode="auto">
          <a:xfrm>
            <a:off x="9287549" y="5181600"/>
            <a:ext cx="1541497" cy="1295400"/>
            <a:chOff x="4574" y="3342"/>
            <a:chExt cx="960" cy="912"/>
          </a:xfrm>
        </p:grpSpPr>
        <p:sp>
          <p:nvSpPr>
            <p:cNvPr id="25641" name="AutoShape 19">
              <a:extLst>
                <a:ext uri="{FF2B5EF4-FFF2-40B4-BE49-F238E27FC236}">
                  <a16:creationId xmlns:a16="http://schemas.microsoft.com/office/drawing/2014/main" id="{383EBB50-753B-4100-B9EF-801D8C5FB98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2" name="Text Box 20">
              <a:extLst>
                <a:ext uri="{FF2B5EF4-FFF2-40B4-BE49-F238E27FC236}">
                  <a16:creationId xmlns:a16="http://schemas.microsoft.com/office/drawing/2014/main" id="{CF5B5612-51DB-4518-8C61-95873553F3D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5FD16021-CA8E-49A0-9B58-5DFDBE68226E}"/>
              </a:ext>
            </a:extLst>
          </p:cNvPr>
          <p:cNvGrpSpPr>
            <a:grpSpLocks/>
          </p:cNvGrpSpPr>
          <p:nvPr/>
        </p:nvGrpSpPr>
        <p:grpSpPr bwMode="auto">
          <a:xfrm>
            <a:off x="9287549" y="5181600"/>
            <a:ext cx="1541497" cy="1295400"/>
            <a:chOff x="4574" y="3342"/>
            <a:chExt cx="960" cy="912"/>
          </a:xfrm>
        </p:grpSpPr>
        <p:sp>
          <p:nvSpPr>
            <p:cNvPr id="25639" name="AutoShape 22">
              <a:extLst>
                <a:ext uri="{FF2B5EF4-FFF2-40B4-BE49-F238E27FC236}">
                  <a16:creationId xmlns:a16="http://schemas.microsoft.com/office/drawing/2014/main" id="{94F40E76-2491-4AB4-AE0F-8D7810175A7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40" name="Text Box 23">
              <a:extLst>
                <a:ext uri="{FF2B5EF4-FFF2-40B4-BE49-F238E27FC236}">
                  <a16:creationId xmlns:a16="http://schemas.microsoft.com/office/drawing/2014/main" id="{3F4C6CE6-7589-4DE8-94E9-23C4172C346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87E5AADA-4EA6-4E44-8B63-B1F3201FD664}"/>
              </a:ext>
            </a:extLst>
          </p:cNvPr>
          <p:cNvGrpSpPr>
            <a:grpSpLocks/>
          </p:cNvGrpSpPr>
          <p:nvPr/>
        </p:nvGrpSpPr>
        <p:grpSpPr bwMode="auto">
          <a:xfrm>
            <a:off x="9287549" y="5181600"/>
            <a:ext cx="1541497" cy="1295400"/>
            <a:chOff x="4574" y="3342"/>
            <a:chExt cx="960" cy="912"/>
          </a:xfrm>
        </p:grpSpPr>
        <p:sp>
          <p:nvSpPr>
            <p:cNvPr id="25637" name="AutoShape 25">
              <a:extLst>
                <a:ext uri="{FF2B5EF4-FFF2-40B4-BE49-F238E27FC236}">
                  <a16:creationId xmlns:a16="http://schemas.microsoft.com/office/drawing/2014/main" id="{DC0BB81C-F828-44A4-85DB-46337FEA06F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8" name="Text Box 26">
              <a:extLst>
                <a:ext uri="{FF2B5EF4-FFF2-40B4-BE49-F238E27FC236}">
                  <a16:creationId xmlns:a16="http://schemas.microsoft.com/office/drawing/2014/main" id="{771A07BF-3A50-4FC9-A023-D05EC5B2BA2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1E1465A3-5A21-4BC1-AF3E-A6786EE2033A}"/>
              </a:ext>
            </a:extLst>
          </p:cNvPr>
          <p:cNvGrpSpPr>
            <a:grpSpLocks/>
          </p:cNvGrpSpPr>
          <p:nvPr/>
        </p:nvGrpSpPr>
        <p:grpSpPr bwMode="auto">
          <a:xfrm>
            <a:off x="9287549" y="5181600"/>
            <a:ext cx="1541497" cy="1295400"/>
            <a:chOff x="4574" y="3342"/>
            <a:chExt cx="960" cy="912"/>
          </a:xfrm>
        </p:grpSpPr>
        <p:sp>
          <p:nvSpPr>
            <p:cNvPr id="25635" name="AutoShape 28">
              <a:extLst>
                <a:ext uri="{FF2B5EF4-FFF2-40B4-BE49-F238E27FC236}">
                  <a16:creationId xmlns:a16="http://schemas.microsoft.com/office/drawing/2014/main" id="{8A24C7DA-E92E-4D1B-B90E-C10B52046482}"/>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6" name="Text Box 29">
              <a:extLst>
                <a:ext uri="{FF2B5EF4-FFF2-40B4-BE49-F238E27FC236}">
                  <a16:creationId xmlns:a16="http://schemas.microsoft.com/office/drawing/2014/main" id="{34D4AC16-0D3F-4FFE-8694-BFF3FB0F601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CFA6524A-C482-4240-8D2F-1E6607AA7958}"/>
              </a:ext>
            </a:extLst>
          </p:cNvPr>
          <p:cNvGrpSpPr>
            <a:grpSpLocks/>
          </p:cNvGrpSpPr>
          <p:nvPr/>
        </p:nvGrpSpPr>
        <p:grpSpPr bwMode="auto">
          <a:xfrm>
            <a:off x="9287549" y="5181600"/>
            <a:ext cx="1541497" cy="1295400"/>
            <a:chOff x="4574" y="3342"/>
            <a:chExt cx="960" cy="912"/>
          </a:xfrm>
        </p:grpSpPr>
        <p:sp>
          <p:nvSpPr>
            <p:cNvPr id="25633" name="AutoShape 31">
              <a:extLst>
                <a:ext uri="{FF2B5EF4-FFF2-40B4-BE49-F238E27FC236}">
                  <a16:creationId xmlns:a16="http://schemas.microsoft.com/office/drawing/2014/main" id="{8ED04415-E9F7-433C-8E97-404C56F7B25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4" name="Text Box 32">
              <a:extLst>
                <a:ext uri="{FF2B5EF4-FFF2-40B4-BE49-F238E27FC236}">
                  <a16:creationId xmlns:a16="http://schemas.microsoft.com/office/drawing/2014/main" id="{FDC8D644-AC61-48DA-B266-3B33B77019E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56C39D7A-A4B0-438F-BEA5-F48729823F94}"/>
              </a:ext>
            </a:extLst>
          </p:cNvPr>
          <p:cNvGrpSpPr>
            <a:grpSpLocks/>
          </p:cNvGrpSpPr>
          <p:nvPr/>
        </p:nvGrpSpPr>
        <p:grpSpPr bwMode="auto">
          <a:xfrm>
            <a:off x="9287549" y="5181600"/>
            <a:ext cx="1541497" cy="1295400"/>
            <a:chOff x="4574" y="3342"/>
            <a:chExt cx="960" cy="912"/>
          </a:xfrm>
        </p:grpSpPr>
        <p:sp>
          <p:nvSpPr>
            <p:cNvPr id="25631" name="AutoShape 34">
              <a:extLst>
                <a:ext uri="{FF2B5EF4-FFF2-40B4-BE49-F238E27FC236}">
                  <a16:creationId xmlns:a16="http://schemas.microsoft.com/office/drawing/2014/main" id="{3D3A104E-A67C-47DC-8E29-D2AB2FDCE6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2" name="Text Box 35">
              <a:extLst>
                <a:ext uri="{FF2B5EF4-FFF2-40B4-BE49-F238E27FC236}">
                  <a16:creationId xmlns:a16="http://schemas.microsoft.com/office/drawing/2014/main" id="{321CA823-A5B2-4046-90B7-ED8A9A51483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7CEA09C8-4D58-4CD1-921A-F0DDFEBF8FE2}"/>
              </a:ext>
            </a:extLst>
          </p:cNvPr>
          <p:cNvGrpSpPr>
            <a:grpSpLocks/>
          </p:cNvGrpSpPr>
          <p:nvPr/>
        </p:nvGrpSpPr>
        <p:grpSpPr bwMode="auto">
          <a:xfrm>
            <a:off x="9287549" y="5181600"/>
            <a:ext cx="1541497" cy="1295400"/>
            <a:chOff x="4574" y="3342"/>
            <a:chExt cx="960" cy="912"/>
          </a:xfrm>
        </p:grpSpPr>
        <p:sp>
          <p:nvSpPr>
            <p:cNvPr id="25629" name="AutoShape 37">
              <a:extLst>
                <a:ext uri="{FF2B5EF4-FFF2-40B4-BE49-F238E27FC236}">
                  <a16:creationId xmlns:a16="http://schemas.microsoft.com/office/drawing/2014/main" id="{AC50DDEA-55E7-4BF9-A3B5-4BEB6EB5F0F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30" name="Text Box 38">
              <a:extLst>
                <a:ext uri="{FF2B5EF4-FFF2-40B4-BE49-F238E27FC236}">
                  <a16:creationId xmlns:a16="http://schemas.microsoft.com/office/drawing/2014/main" id="{330B081D-B5B5-49FC-85A2-0CF8069CC76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A3624FD3-F20B-4FE8-9518-66190831A934}"/>
              </a:ext>
            </a:extLst>
          </p:cNvPr>
          <p:cNvGrpSpPr>
            <a:grpSpLocks/>
          </p:cNvGrpSpPr>
          <p:nvPr/>
        </p:nvGrpSpPr>
        <p:grpSpPr bwMode="auto">
          <a:xfrm>
            <a:off x="9287549" y="5181600"/>
            <a:ext cx="1541497" cy="1295400"/>
            <a:chOff x="4574" y="3342"/>
            <a:chExt cx="960" cy="912"/>
          </a:xfrm>
        </p:grpSpPr>
        <p:sp>
          <p:nvSpPr>
            <p:cNvPr id="25627" name="AutoShape 40">
              <a:extLst>
                <a:ext uri="{FF2B5EF4-FFF2-40B4-BE49-F238E27FC236}">
                  <a16:creationId xmlns:a16="http://schemas.microsoft.com/office/drawing/2014/main" id="{886142B3-EED7-46E1-B677-4EBE3296B3D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28" name="Text Box 41">
              <a:extLst>
                <a:ext uri="{FF2B5EF4-FFF2-40B4-BE49-F238E27FC236}">
                  <a16:creationId xmlns:a16="http://schemas.microsoft.com/office/drawing/2014/main" id="{07CB71D5-2132-456F-AC63-DF8189D4C9C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5220A134-0868-49EB-8FD6-88C574135D04}"/>
              </a:ext>
            </a:extLst>
          </p:cNvPr>
          <p:cNvGrpSpPr>
            <a:grpSpLocks/>
          </p:cNvGrpSpPr>
          <p:nvPr/>
        </p:nvGrpSpPr>
        <p:grpSpPr bwMode="auto">
          <a:xfrm>
            <a:off x="9285862" y="5180013"/>
            <a:ext cx="1543284" cy="1295400"/>
            <a:chOff x="4574" y="3342"/>
            <a:chExt cx="960" cy="912"/>
          </a:xfrm>
        </p:grpSpPr>
        <p:sp>
          <p:nvSpPr>
            <p:cNvPr id="25625" name="AutoShape 43">
              <a:extLst>
                <a:ext uri="{FF2B5EF4-FFF2-40B4-BE49-F238E27FC236}">
                  <a16:creationId xmlns:a16="http://schemas.microsoft.com/office/drawing/2014/main" id="{F5807CAD-3A2E-4BFE-B371-6711B8E7799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5626" name="Text Box 44">
              <a:extLst>
                <a:ext uri="{FF2B5EF4-FFF2-40B4-BE49-F238E27FC236}">
                  <a16:creationId xmlns:a16="http://schemas.microsoft.com/office/drawing/2014/main" id="{8B2DBCEB-36AB-46DC-AF6F-426FF4D54828}"/>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0765" name="Text Box 45">
            <a:extLst>
              <a:ext uri="{FF2B5EF4-FFF2-40B4-BE49-F238E27FC236}">
                <a16:creationId xmlns:a16="http://schemas.microsoft.com/office/drawing/2014/main" id="{C7C7F896-E33B-4AE3-AAE9-084D08265102}"/>
              </a:ext>
            </a:extLst>
          </p:cNvPr>
          <p:cNvSpPr txBox="1">
            <a:spLocks noChangeArrowheads="1"/>
          </p:cNvSpPr>
          <p:nvPr/>
        </p:nvSpPr>
        <p:spPr bwMode="auto">
          <a:xfrm>
            <a:off x="2870135" y="6324601"/>
            <a:ext cx="4530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60BCA541-51D3-4936-B5E1-D793AE830971}"/>
              </a:ext>
            </a:extLst>
          </p:cNvPr>
          <p:cNvSpPr>
            <a:spLocks noChangeArrowheads="1"/>
          </p:cNvSpPr>
          <p:nvPr/>
        </p:nvSpPr>
        <p:spPr bwMode="auto">
          <a:xfrm>
            <a:off x="1817046" y="1309188"/>
            <a:ext cx="8230848"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2800" b="1">
                <a:latin typeface="Times New Roman" panose="02020603050405020304" pitchFamily="18" charset="0"/>
                <a:cs typeface="Times New Roman" panose="02020603050405020304" pitchFamily="18" charset="0"/>
              </a:rPr>
              <a:t>Những khó khăn gì khi Tin học phát triển:</a:t>
            </a:r>
          </a:p>
        </p:txBody>
      </p:sp>
    </p:spTree>
    <p:extLst>
      <p:ext uri="{BB962C8B-B14F-4D97-AF65-F5344CB8AC3E}">
        <p14:creationId xmlns:p14="http://schemas.microsoft.com/office/powerpoint/2010/main" val="107831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0733"/>
                                        </p:tgtEl>
                                        <p:attrNameLst>
                                          <p:attrName>style.visibility</p:attrName>
                                        </p:attrNameLst>
                                      </p:cBhvr>
                                      <p:to>
                                        <p:strVal val="visible"/>
                                      </p:to>
                                    </p:set>
                                    <p:anim calcmode="discrete" valueType="clr">
                                      <p:cBhvr override="childStyle">
                                        <p:cTn id="7" dur="150"/>
                                        <p:tgtEl>
                                          <p:spTgt spid="30733"/>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0733"/>
                                        </p:tgtEl>
                                        <p:attrNameLst>
                                          <p:attrName>fillcolor</p:attrName>
                                        </p:attrNameLst>
                                      </p:cBhvr>
                                      <p:tavLst>
                                        <p:tav tm="0">
                                          <p:val>
                                            <p:clrVal>
                                              <a:schemeClr val="accent2"/>
                                            </p:clrVal>
                                          </p:val>
                                        </p:tav>
                                        <p:tav tm="50000">
                                          <p:val>
                                            <p:clrVal>
                                              <a:schemeClr val="hlink"/>
                                            </p:clrVal>
                                          </p:val>
                                        </p:tav>
                                      </p:tavLst>
                                    </p:anim>
                                    <p:set>
                                      <p:cBhvr>
                                        <p:cTn id="9" dur="150"/>
                                        <p:tgtEl>
                                          <p:spTgt spid="30733"/>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734"/>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732"/>
                                        </p:tgtEl>
                                        <p:attrNameLst>
                                          <p:attrName>style.visibility</p:attrName>
                                        </p:attrNameLst>
                                      </p:cBhvr>
                                      <p:to>
                                        <p:strVal val="visible"/>
                                      </p:to>
                                    </p:set>
                                    <p:animEffect transition="in" filter="fade">
                                      <p:cBhvr>
                                        <p:cTn id="18" dur="500"/>
                                        <p:tgtEl>
                                          <p:spTgt spid="30732"/>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0732"/>
                                        </p:tgtEl>
                                        <p:attrNameLst>
                                          <p:attrName>style.color</p:attrName>
                                        </p:attrNameLst>
                                      </p:cBhvr>
                                      <p:by>
                                        <p:hsl h="-7200000" s="0" l="0"/>
                                      </p:by>
                                    </p:animClr>
                                    <p:animClr clrSpc="hsl" dir="cw">
                                      <p:cBhvr>
                                        <p:cTn id="21" dur="500" fill="hold"/>
                                        <p:tgtEl>
                                          <p:spTgt spid="30732"/>
                                        </p:tgtEl>
                                        <p:attrNameLst>
                                          <p:attrName>fillcolor</p:attrName>
                                        </p:attrNameLst>
                                      </p:cBhvr>
                                      <p:by>
                                        <p:hsl h="-7200000" s="0" l="0"/>
                                      </p:by>
                                    </p:animClr>
                                    <p:animClr clrSpc="hsl" dir="cw">
                                      <p:cBhvr>
                                        <p:cTn id="22" dur="500" fill="hold"/>
                                        <p:tgtEl>
                                          <p:spTgt spid="30732"/>
                                        </p:tgtEl>
                                        <p:attrNameLst>
                                          <p:attrName>stroke.color</p:attrName>
                                        </p:attrNameLst>
                                      </p:cBhvr>
                                      <p:by>
                                        <p:hsl h="-7200000" s="0" l="0"/>
                                      </p:by>
                                    </p:animClr>
                                    <p:set>
                                      <p:cBhvr>
                                        <p:cTn id="23" dur="500" fill="hold"/>
                                        <p:tgtEl>
                                          <p:spTgt spid="30732"/>
                                        </p:tgtEl>
                                        <p:attrNameLst>
                                          <p:attrName>fill.type</p:attrName>
                                        </p:attrNameLst>
                                      </p:cBhvr>
                                      <p:to>
                                        <p:strVal val="solid"/>
                                      </p:to>
                                    </p:set>
                                  </p:childTnLst>
                                </p:cTn>
                              </p:par>
                            </p:childTnLst>
                          </p:cTn>
                        </p:par>
                      </p:childTnLst>
                    </p:cTn>
                  </p:par>
                </p:childTnLst>
              </p:cTn>
              <p:nextCondLst>
                <p:cond evt="onClick" delay="0">
                  <p:tgtEl>
                    <p:spTgt spid="30734"/>
                  </p:tgtEl>
                </p:cond>
              </p:nextCondLst>
            </p:seq>
            <p:seq concurrent="1" nextAc="seek">
              <p:cTn id="24" restart="whenNotActive" fill="hold" evtFilter="cancelBubble" nodeType="interactiveSeq">
                <p:stCondLst>
                  <p:cond evt="onClick" delay="0">
                    <p:tgtEl>
                      <p:spTgt spid="3076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0765"/>
                  </p:tgtEl>
                </p:cond>
              </p:nextCondLst>
            </p:seq>
          </p:childTnLst>
        </p:cTn>
      </p:par>
    </p:tnLst>
    <p:bldLst>
      <p:bldP spid="30732" grpId="0" animBg="1"/>
      <p:bldP spid="30732" grpId="1" animBg="1"/>
      <p:bldP spid="92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3" name="AutoShape 17">
            <a:extLst>
              <a:ext uri="{FF2B5EF4-FFF2-40B4-BE49-F238E27FC236}">
                <a16:creationId xmlns:a16="http://schemas.microsoft.com/office/drawing/2014/main" id="{2D31274F-9192-4C11-AEEA-87325B837B1D}"/>
              </a:ext>
            </a:extLst>
          </p:cNvPr>
          <p:cNvSpPr>
            <a:spLocks noChangeArrowheads="1"/>
          </p:cNvSpPr>
          <p:nvPr/>
        </p:nvSpPr>
        <p:spPr bwMode="auto">
          <a:xfrm>
            <a:off x="2438400" y="228600"/>
            <a:ext cx="7315200" cy="17526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C</a:t>
            </a:r>
            <a:r>
              <a:rPr lang="vi-VN" altLang="en-US" sz="4400" b="1">
                <a:latin typeface="Times New Roman" panose="02020603050405020304" pitchFamily="18" charset="0"/>
                <a:cs typeface="Times New Roman" panose="02020603050405020304" pitchFamily="18" charset="0"/>
              </a:rPr>
              <a:t>Â</a:t>
            </a:r>
            <a:r>
              <a:rPr lang="en-US" altLang="en-US" sz="4400" b="1">
                <a:latin typeface="Times New Roman" panose="02020603050405020304" pitchFamily="18" charset="0"/>
                <a:cs typeface="Times New Roman" panose="02020603050405020304" pitchFamily="18" charset="0"/>
              </a:rPr>
              <a:t>U H</a:t>
            </a:r>
            <a:r>
              <a:rPr lang="vi-VN" altLang="en-US" sz="4400" b="1">
                <a:latin typeface="Times New Roman" panose="02020603050405020304" pitchFamily="18" charset="0"/>
                <a:cs typeface="Times New Roman" panose="02020603050405020304" pitchFamily="18" charset="0"/>
              </a:rPr>
              <a:t>ỎI</a:t>
            </a:r>
            <a:r>
              <a:rPr lang="en-US" altLang="en-US" sz="4400" b="1">
                <a:latin typeface="Times New Roman" panose="02020603050405020304" pitchFamily="18" charset="0"/>
                <a:cs typeface="Times New Roman" panose="02020603050405020304" pitchFamily="18" charset="0"/>
              </a:rPr>
              <a:t> TR</a:t>
            </a:r>
            <a:r>
              <a:rPr lang="vi-VN" altLang="en-US" sz="4400" b="1">
                <a:latin typeface="Times New Roman" panose="02020603050405020304" pitchFamily="18" charset="0"/>
                <a:cs typeface="Times New Roman" panose="02020603050405020304" pitchFamily="18" charset="0"/>
              </a:rPr>
              <a:t>Ắ</a:t>
            </a:r>
            <a:r>
              <a:rPr lang="en-US" altLang="en-US" sz="4400" b="1">
                <a:latin typeface="Times New Roman" panose="02020603050405020304" pitchFamily="18" charset="0"/>
                <a:cs typeface="Times New Roman" panose="02020603050405020304" pitchFamily="18" charset="0"/>
              </a:rPr>
              <a:t>C NGHI</a:t>
            </a:r>
            <a:r>
              <a:rPr lang="vi-VN" altLang="en-US" sz="4400" b="1">
                <a:latin typeface="Times New Roman" panose="02020603050405020304" pitchFamily="18" charset="0"/>
                <a:cs typeface="Times New Roman" panose="02020603050405020304" pitchFamily="18" charset="0"/>
              </a:rPr>
              <a:t>ỆM</a:t>
            </a:r>
          </a:p>
        </p:txBody>
      </p:sp>
      <p:pic>
        <p:nvPicPr>
          <p:cNvPr id="26627" name="Picture 26" descr="L">
            <a:hlinkClick r:id="" action="ppaction://hlinkshowjump?jump=previousslide"/>
            <a:extLst>
              <a:ext uri="{FF2B5EF4-FFF2-40B4-BE49-F238E27FC236}">
                <a16:creationId xmlns:a16="http://schemas.microsoft.com/office/drawing/2014/main" id="{F035D09A-F8B4-4CBC-B36D-209D97E74E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3388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7" descr="0ANINEXT">
            <a:hlinkClick r:id="" action="ppaction://hlinkshowjump?jump=nextslide"/>
            <a:extLst>
              <a:ext uri="{FF2B5EF4-FFF2-40B4-BE49-F238E27FC236}">
                <a16:creationId xmlns:a16="http://schemas.microsoft.com/office/drawing/2014/main" id="{07FA6DA8-6363-4A47-AC0D-2DA2070802C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7088" y="6338889"/>
            <a:ext cx="67151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AutoShape 36">
            <a:hlinkClick r:id="rId5" action="ppaction://hlinksldjump"/>
            <a:extLst>
              <a:ext uri="{FF2B5EF4-FFF2-40B4-BE49-F238E27FC236}">
                <a16:creationId xmlns:a16="http://schemas.microsoft.com/office/drawing/2014/main" id="{A1FD26F7-A240-46AD-A0E5-0C9926C39FA3}"/>
              </a:ext>
            </a:extLst>
          </p:cNvPr>
          <p:cNvSpPr>
            <a:spLocks noChangeArrowheads="1"/>
          </p:cNvSpPr>
          <p:nvPr/>
        </p:nvSpPr>
        <p:spPr bwMode="auto">
          <a:xfrm>
            <a:off x="6081714" y="6172200"/>
            <a:ext cx="700087"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9260" name="WordArt 44">
            <a:extLst>
              <a:ext uri="{FF2B5EF4-FFF2-40B4-BE49-F238E27FC236}">
                <a16:creationId xmlns:a16="http://schemas.microsoft.com/office/drawing/2014/main" id="{772D204D-DEE6-42F5-8FA3-749E84A519AB}"/>
              </a:ext>
            </a:extLst>
          </p:cNvPr>
          <p:cNvSpPr>
            <a:spLocks noChangeArrowheads="1" noChangeShapeType="1" noTextEdit="1"/>
          </p:cNvSpPr>
          <p:nvPr/>
        </p:nvSpPr>
        <p:spPr bwMode="auto">
          <a:xfrm>
            <a:off x="6324600" y="26670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3</a:t>
            </a:r>
          </a:p>
        </p:txBody>
      </p:sp>
      <p:pic>
        <p:nvPicPr>
          <p:cNvPr id="9261" name="Picture 45" descr="question_pop_up_from_box_hg_clr">
            <a:extLst>
              <a:ext uri="{FF2B5EF4-FFF2-40B4-BE49-F238E27FC236}">
                <a16:creationId xmlns:a16="http://schemas.microsoft.com/office/drawing/2014/main" id="{54CDF178-280D-4A49-B1F5-66DABDF3FC1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971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44">
            <a:hlinkClick r:id="rId7" action="ppaction://hlinksldjump"/>
            <a:extLst>
              <a:ext uri="{FF2B5EF4-FFF2-40B4-BE49-F238E27FC236}">
                <a16:creationId xmlns:a16="http://schemas.microsoft.com/office/drawing/2014/main" id="{26A6DD9A-C485-4B7B-93B4-76431E266C3E}"/>
              </a:ext>
            </a:extLst>
          </p:cNvPr>
          <p:cNvSpPr>
            <a:spLocks noChangeArrowheads="1" noChangeShapeType="1" noTextEdit="1"/>
          </p:cNvSpPr>
          <p:nvPr/>
        </p:nvSpPr>
        <p:spPr bwMode="auto">
          <a:xfrm>
            <a:off x="8534400" y="24384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4</a:t>
            </a:r>
          </a:p>
        </p:txBody>
      </p:sp>
      <p:pic>
        <p:nvPicPr>
          <p:cNvPr id="3" name="Picture 45" descr="question_pop_up_from_box_hg_clr">
            <a:extLst>
              <a:ext uri="{FF2B5EF4-FFF2-40B4-BE49-F238E27FC236}">
                <a16:creationId xmlns:a16="http://schemas.microsoft.com/office/drawing/2014/main" id="{BB74272E-AE5B-4EA7-95F6-276E38ADD65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2590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fade">
                                      <p:cBhvr>
                                        <p:cTn id="7" dur="2000"/>
                                        <p:tgtEl>
                                          <p:spTgt spid="9233"/>
                                        </p:tgtEl>
                                      </p:cBhvr>
                                    </p:animEffect>
                                  </p:childTnLst>
                                </p:cTn>
                              </p:par>
                              <p:par>
                                <p:cTn id="8" presetID="12" presetClass="entr" presetSubtype="4" fill="hold" nodeType="withEffect">
                                  <p:stCondLst>
                                    <p:cond delay="3000"/>
                                  </p:stCondLst>
                                  <p:childTnLst>
                                    <p:set>
                                      <p:cBhvr>
                                        <p:cTn id="9" dur="1" fill="hold">
                                          <p:stCondLst>
                                            <p:cond delay="0"/>
                                          </p:stCondLst>
                                        </p:cTn>
                                        <p:tgtEl>
                                          <p:spTgt spid="9260"/>
                                        </p:tgtEl>
                                        <p:attrNameLst>
                                          <p:attrName>style.visibility</p:attrName>
                                        </p:attrNameLst>
                                      </p:cBhvr>
                                      <p:to>
                                        <p:strVal val="visible"/>
                                      </p:to>
                                    </p:set>
                                    <p:animEffect transition="in" filter="slide(fromBottom)">
                                      <p:cBhvr>
                                        <p:cTn id="10" dur="1000"/>
                                        <p:tgtEl>
                                          <p:spTgt spid="9260"/>
                                        </p:tgtEl>
                                      </p:cBhvr>
                                    </p:animEffect>
                                  </p:childTnLst>
                                </p:cTn>
                              </p:par>
                              <p:par>
                                <p:cTn id="11" presetID="10" presetClass="entr" presetSubtype="0" fill="hold" nodeType="withEffect">
                                  <p:stCondLst>
                                    <p:cond delay="3000"/>
                                  </p:stCondLst>
                                  <p:childTnLst>
                                    <p:set>
                                      <p:cBhvr>
                                        <p:cTn id="12" dur="1" fill="hold">
                                          <p:stCondLst>
                                            <p:cond delay="0"/>
                                          </p:stCondLst>
                                        </p:cTn>
                                        <p:tgtEl>
                                          <p:spTgt spid="9261"/>
                                        </p:tgtEl>
                                        <p:attrNameLst>
                                          <p:attrName>style.visibility</p:attrName>
                                        </p:attrNameLst>
                                      </p:cBhvr>
                                      <p:to>
                                        <p:strVal val="visible"/>
                                      </p:to>
                                    </p:set>
                                    <p:animEffect transition="in" filter="fade">
                                      <p:cBhvr>
                                        <p:cTn id="13" dur="1000"/>
                                        <p:tgtEl>
                                          <p:spTgt spid="9261"/>
                                        </p:tgtEl>
                                      </p:cBhvr>
                                    </p:animEffect>
                                  </p:childTnLst>
                                </p:cTn>
                              </p:par>
                            </p:childTnLst>
                          </p:cTn>
                        </p:par>
                        <p:par>
                          <p:cTn id="14" fill="hold" nodeType="afterGroup">
                            <p:stCondLst>
                              <p:cond delay="4000"/>
                            </p:stCondLst>
                            <p:childTnLst>
                              <p:par>
                                <p:cTn id="15" presetID="1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lide(fromBottom)">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26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5" presetClass="exit" presetSubtype="0" fill="hold" nodeType="clickEffect">
                                  <p:stCondLst>
                                    <p:cond delay="0"/>
                                  </p:stCondLst>
                                  <p:childTnLst>
                                    <p:anim calcmode="lin" valueType="num">
                                      <p:cBhvr>
                                        <p:cTn id="25" dur="3000"/>
                                        <p:tgtEl>
                                          <p:spTgt spid="9261"/>
                                        </p:tgtEl>
                                        <p:attrNameLst>
                                          <p:attrName>ppt_w</p:attrName>
                                        </p:attrNameLst>
                                      </p:cBhvr>
                                      <p:tavLst>
                                        <p:tav tm="0">
                                          <p:val>
                                            <p:strVal val="ppt_w"/>
                                          </p:val>
                                        </p:tav>
                                        <p:tav tm="100000">
                                          <p:val>
                                            <p:fltVal val="0"/>
                                          </p:val>
                                        </p:tav>
                                      </p:tavLst>
                                    </p:anim>
                                    <p:anim calcmode="lin" valueType="num">
                                      <p:cBhvr>
                                        <p:cTn id="26" dur="3000"/>
                                        <p:tgtEl>
                                          <p:spTgt spid="9261"/>
                                        </p:tgtEl>
                                        <p:attrNameLst>
                                          <p:attrName>ppt_h</p:attrName>
                                        </p:attrNameLst>
                                      </p:cBhvr>
                                      <p:tavLst>
                                        <p:tav tm="0">
                                          <p:val>
                                            <p:strVal val="ppt_h"/>
                                          </p:val>
                                        </p:tav>
                                        <p:tav tm="100000">
                                          <p:val>
                                            <p:fltVal val="0"/>
                                          </p:val>
                                        </p:tav>
                                      </p:tavLst>
                                    </p:anim>
                                    <p:anim calcmode="lin" valueType="num">
                                      <p:cBhvr>
                                        <p:cTn id="27" dur="3000"/>
                                        <p:tgtEl>
                                          <p:spTgt spid="92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8" dur="3000"/>
                                        <p:tgtEl>
                                          <p:spTgt spid="92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9" dur="1" fill="hold">
                                          <p:stCondLst>
                                            <p:cond delay="2999"/>
                                          </p:stCondLst>
                                        </p:cTn>
                                        <p:tgtEl>
                                          <p:spTgt spid="9261"/>
                                        </p:tgtEl>
                                        <p:attrNameLst>
                                          <p:attrName>style.visibility</p:attrName>
                                        </p:attrNameLst>
                                      </p:cBhvr>
                                      <p:to>
                                        <p:strVal val="hidden"/>
                                      </p:to>
                                    </p:set>
                                  </p:childTnLst>
                                </p:cTn>
                              </p:par>
                              <p:par>
                                <p:cTn id="30" presetID="15" presetClass="exit" presetSubtype="0" fill="hold" nodeType="withEffect">
                                  <p:stCondLst>
                                    <p:cond delay="0"/>
                                  </p:stCondLst>
                                  <p:childTnLst>
                                    <p:anim calcmode="lin" valueType="num">
                                      <p:cBhvr>
                                        <p:cTn id="31" dur="3000"/>
                                        <p:tgtEl>
                                          <p:spTgt spid="9260"/>
                                        </p:tgtEl>
                                        <p:attrNameLst>
                                          <p:attrName>ppt_w</p:attrName>
                                        </p:attrNameLst>
                                      </p:cBhvr>
                                      <p:tavLst>
                                        <p:tav tm="0">
                                          <p:val>
                                            <p:strVal val="ppt_w"/>
                                          </p:val>
                                        </p:tav>
                                        <p:tav tm="100000">
                                          <p:val>
                                            <p:fltVal val="0"/>
                                          </p:val>
                                        </p:tav>
                                      </p:tavLst>
                                    </p:anim>
                                    <p:anim calcmode="lin" valueType="num">
                                      <p:cBhvr>
                                        <p:cTn id="32" dur="3000"/>
                                        <p:tgtEl>
                                          <p:spTgt spid="9260"/>
                                        </p:tgtEl>
                                        <p:attrNameLst>
                                          <p:attrName>ppt_h</p:attrName>
                                        </p:attrNameLst>
                                      </p:cBhvr>
                                      <p:tavLst>
                                        <p:tav tm="0">
                                          <p:val>
                                            <p:strVal val="ppt_h"/>
                                          </p:val>
                                        </p:tav>
                                        <p:tav tm="100000">
                                          <p:val>
                                            <p:fltVal val="0"/>
                                          </p:val>
                                        </p:tav>
                                      </p:tavLst>
                                    </p:anim>
                                    <p:anim calcmode="lin" valueType="num">
                                      <p:cBhvr>
                                        <p:cTn id="33" dur="3000"/>
                                        <p:tgtEl>
                                          <p:spTgt spid="92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4" dur="3000"/>
                                        <p:tgtEl>
                                          <p:spTgt spid="92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5" dur="1" fill="hold">
                                          <p:stCondLst>
                                            <p:cond delay="2999"/>
                                          </p:stCondLst>
                                        </p:cTn>
                                        <p:tgtEl>
                                          <p:spTgt spid="9260"/>
                                        </p:tgtEl>
                                        <p:attrNameLst>
                                          <p:attrName>style.visibility</p:attrName>
                                        </p:attrNameLst>
                                      </p:cBhvr>
                                      <p:to>
                                        <p:strVal val="hidden"/>
                                      </p:to>
                                    </p:set>
                                  </p:childTnLst>
                                </p:cTn>
                              </p:par>
                            </p:childTnLst>
                          </p:cTn>
                        </p:par>
                      </p:childTnLst>
                    </p:cTn>
                  </p:par>
                </p:childTnLst>
              </p:cTn>
              <p:nextCondLst>
                <p:cond evt="onClick" delay="0">
                  <p:tgtEl>
                    <p:spTgt spid="9261"/>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5" presetClass="exit" presetSubtype="0" fill="hold" nodeType="afterEffect">
                                  <p:stCondLst>
                                    <p:cond delay="0"/>
                                  </p:stCondLst>
                                  <p:childTnLst>
                                    <p:anim calcmode="lin" valueType="num">
                                      <p:cBhvr>
                                        <p:cTn id="40" dur="3000"/>
                                        <p:tgtEl>
                                          <p:spTgt spid="3"/>
                                        </p:tgtEl>
                                        <p:attrNameLst>
                                          <p:attrName>ppt_w</p:attrName>
                                        </p:attrNameLst>
                                      </p:cBhvr>
                                      <p:tavLst>
                                        <p:tav tm="0">
                                          <p:val>
                                            <p:strVal val="ppt_w"/>
                                          </p:val>
                                        </p:tav>
                                        <p:tav tm="100000">
                                          <p:val>
                                            <p:fltVal val="0"/>
                                          </p:val>
                                        </p:tav>
                                      </p:tavLst>
                                    </p:anim>
                                    <p:anim calcmode="lin" valueType="num">
                                      <p:cBhvr>
                                        <p:cTn id="41" dur="3000"/>
                                        <p:tgtEl>
                                          <p:spTgt spid="3"/>
                                        </p:tgtEl>
                                        <p:attrNameLst>
                                          <p:attrName>ppt_h</p:attrName>
                                        </p:attrNameLst>
                                      </p:cBhvr>
                                      <p:tavLst>
                                        <p:tav tm="0">
                                          <p:val>
                                            <p:strVal val="ppt_h"/>
                                          </p:val>
                                        </p:tav>
                                        <p:tav tm="100000">
                                          <p:val>
                                            <p:fltVal val="0"/>
                                          </p:val>
                                        </p:tav>
                                      </p:tavLst>
                                    </p:anim>
                                    <p:anim calcmode="lin" valueType="num">
                                      <p:cBhvr>
                                        <p:cTn id="42" dur="3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3" dur="3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4" dur="1" fill="hold">
                                          <p:stCondLst>
                                            <p:cond delay="2999"/>
                                          </p:stCondLst>
                                        </p:cTn>
                                        <p:tgtEl>
                                          <p:spTgt spid="3"/>
                                        </p:tgtEl>
                                        <p:attrNameLst>
                                          <p:attrName>style.visibility</p:attrName>
                                        </p:attrNameLst>
                                      </p:cBhvr>
                                      <p:to>
                                        <p:strVal val="hidden"/>
                                      </p:to>
                                    </p:set>
                                  </p:childTnLst>
                                </p:cTn>
                              </p:par>
                              <p:par>
                                <p:cTn id="45" presetID="15" presetClass="exit" presetSubtype="0" fill="hold" nodeType="withEffect">
                                  <p:stCondLst>
                                    <p:cond delay="0"/>
                                  </p:stCondLst>
                                  <p:childTnLst>
                                    <p:anim calcmode="lin" valueType="num">
                                      <p:cBhvr>
                                        <p:cTn id="46" dur="500"/>
                                        <p:tgtEl>
                                          <p:spTgt spid="2"/>
                                        </p:tgtEl>
                                        <p:attrNameLst>
                                          <p:attrName>ppt_w</p:attrName>
                                        </p:attrNameLst>
                                      </p:cBhvr>
                                      <p:tavLst>
                                        <p:tav tm="0">
                                          <p:val>
                                            <p:strVal val="ppt_w"/>
                                          </p:val>
                                        </p:tav>
                                        <p:tav tm="100000">
                                          <p:val>
                                            <p:fltVal val="0"/>
                                          </p:val>
                                        </p:tav>
                                      </p:tavLst>
                                    </p:anim>
                                    <p:anim calcmode="lin" valueType="num">
                                      <p:cBhvr>
                                        <p:cTn id="47" dur="500"/>
                                        <p:tgtEl>
                                          <p:spTgt spid="2"/>
                                        </p:tgtEl>
                                        <p:attrNameLst>
                                          <p:attrName>ppt_h</p:attrName>
                                        </p:attrNameLst>
                                      </p:cBhvr>
                                      <p:tavLst>
                                        <p:tav tm="0">
                                          <p:val>
                                            <p:strVal val="ppt_h"/>
                                          </p:val>
                                        </p:tav>
                                        <p:tav tm="100000">
                                          <p:val>
                                            <p:fltVal val="0"/>
                                          </p:val>
                                        </p:tav>
                                      </p:tavLst>
                                    </p:anim>
                                    <p:anim calcmode="lin" valueType="num">
                                      <p:cBhvr>
                                        <p:cTn id="48" dur="5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9" dur="5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92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193964" y="304800"/>
            <a:ext cx="11748654"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0684" y="1066801"/>
            <a:ext cx="10671694"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4">
            <a:extLst>
              <a:ext uri="{FF2B5EF4-FFF2-40B4-BE49-F238E27FC236}">
                <a16:creationId xmlns:a16="http://schemas.microsoft.com/office/drawing/2014/main" id="{D962B55C-4E7A-43E0-9B2B-64E2AA006E42}"/>
              </a:ext>
            </a:extLst>
          </p:cNvPr>
          <p:cNvGrpSpPr>
            <a:grpSpLocks/>
          </p:cNvGrpSpPr>
          <p:nvPr/>
        </p:nvGrpSpPr>
        <p:grpSpPr bwMode="auto">
          <a:xfrm>
            <a:off x="7993149" y="6019801"/>
            <a:ext cx="2088650" cy="561975"/>
            <a:chOff x="4512" y="3792"/>
            <a:chExt cx="736" cy="354"/>
          </a:xfrm>
        </p:grpSpPr>
        <p:pic>
          <p:nvPicPr>
            <p:cNvPr id="27693" name="Picture 5" descr="ani32">
              <a:extLst>
                <a:ext uri="{FF2B5EF4-FFF2-40B4-BE49-F238E27FC236}">
                  <a16:creationId xmlns:a16="http://schemas.microsoft.com/office/drawing/2014/main" id="{66180951-6172-40E7-B217-3776228EAD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7"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37760" y="609600"/>
            <a:ext cx="215392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34279" y="685801"/>
            <a:ext cx="1974427"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50460" y="619541"/>
            <a:ext cx="21539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3.1</a:t>
            </a: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48692" y="436720"/>
            <a:ext cx="6853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people008">
            <a:extLst>
              <a:ext uri="{FF2B5EF4-FFF2-40B4-BE49-F238E27FC236}">
                <a16:creationId xmlns:a16="http://schemas.microsoft.com/office/drawing/2014/main" id="{1C7714F0-EC1C-450F-BDD9-80C030D371E7}"/>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0884" y="5283200"/>
            <a:ext cx="124829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2240567" y="2907567"/>
            <a:ext cx="8321963" cy="577162"/>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2142200" y="2974242"/>
            <a:ext cx="832196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vi-VN" sz="2600">
                <a:latin typeface="Times New Roman" panose="02020603050405020304" pitchFamily="18" charset="0"/>
                <a:cs typeface="Times New Roman" panose="02020603050405020304" pitchFamily="18" charset="0"/>
              </a:rPr>
              <a:t>A. Máy tính cho ta khả năng lưu trữ và xử lí thông tin</a:t>
            </a:r>
          </a:p>
          <a:p>
            <a:pPr algn="just">
              <a:spcBef>
                <a:spcPts val="600"/>
              </a:spcBef>
              <a:spcAft>
                <a:spcPts val="600"/>
              </a:spcAft>
            </a:pPr>
            <a:r>
              <a:rPr lang="vi-VN" sz="2600">
                <a:latin typeface="Times New Roman" panose="02020603050405020304" pitchFamily="18" charset="0"/>
                <a:cs typeface="Times New Roman" panose="02020603050405020304" pitchFamily="18" charset="0"/>
              </a:rPr>
              <a:t>B. Máy tính giúp con người giải tất cả các bài toán khó</a:t>
            </a:r>
          </a:p>
          <a:p>
            <a:pPr algn="just">
              <a:spcBef>
                <a:spcPts val="600"/>
              </a:spcBef>
              <a:spcAft>
                <a:spcPts val="600"/>
              </a:spcAft>
            </a:pPr>
            <a:r>
              <a:rPr lang="vi-VN" sz="2600">
                <a:latin typeface="Times New Roman" panose="02020603050405020304" pitchFamily="18" charset="0"/>
                <a:cs typeface="Times New Roman" panose="02020603050405020304" pitchFamily="18" charset="0"/>
              </a:rPr>
              <a:t>C. Máy tính tính toán cực kỳ nhanh và chính xác</a:t>
            </a:r>
          </a:p>
          <a:p>
            <a:pPr algn="just">
              <a:spcBef>
                <a:spcPts val="600"/>
              </a:spcBef>
              <a:spcAft>
                <a:spcPts val="600"/>
              </a:spcAft>
            </a:pPr>
            <a:r>
              <a:rPr lang="vi-VN" sz="2600">
                <a:latin typeface="Times New Roman" panose="02020603050405020304" pitchFamily="18" charset="0"/>
                <a:cs typeface="Times New Roman" panose="02020603050405020304" pitchFamily="18" charset="0"/>
              </a:rPr>
              <a:t>D. Máy tính là công cụ soạn thảo văn bản và cho ta truy cập vào mạng Internet để tìm kiếm thông tin</a:t>
            </a:r>
            <a:endParaRPr lang="en-US" altLang="en-US" sz="2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4285672" y="5954713"/>
            <a:ext cx="1152430"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74913" y="5181600"/>
            <a:ext cx="1760257"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74913" y="5181600"/>
            <a:ext cx="1760257"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74913" y="5181600"/>
            <a:ext cx="1760257"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74913" y="5181600"/>
            <a:ext cx="1760257"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74913" y="5181600"/>
            <a:ext cx="1760257"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74913" y="5181600"/>
            <a:ext cx="1760257"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74913" y="5181600"/>
            <a:ext cx="1760257"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74913" y="5181600"/>
            <a:ext cx="1760257"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74913" y="5181600"/>
            <a:ext cx="1760257"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73095" y="5180013"/>
            <a:ext cx="1762298"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7029" y="6324601"/>
            <a:ext cx="517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52204" y="1295400"/>
            <a:ext cx="9594734"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600" b="1">
                <a:latin typeface="Times New Roman" panose="02020603050405020304" pitchFamily="18" charset="0"/>
                <a:cs typeface="Times New Roman" panose="02020603050405020304" pitchFamily="18" charset="0"/>
              </a:rPr>
              <a:t>Máy tính trở thành công cụ lao động không thể</a:t>
            </a:r>
            <a:r>
              <a:rPr lang="en-US" sz="2600" b="1">
                <a:latin typeface="Times New Roman" panose="02020603050405020304" pitchFamily="18" charset="0"/>
                <a:cs typeface="Times New Roman" panose="02020603050405020304" pitchFamily="18" charset="0"/>
              </a:rPr>
              <a:t> </a:t>
            </a:r>
            <a:r>
              <a:rPr lang="vi-VN" sz="2600" b="1">
                <a:latin typeface="Times New Roman" panose="02020603050405020304" pitchFamily="18" charset="0"/>
                <a:cs typeface="Times New Roman" panose="02020603050405020304" pitchFamily="18" charset="0"/>
              </a:rPr>
              <a:t>thiếu</a:t>
            </a:r>
            <a:r>
              <a:rPr lang="en-US" sz="2600" b="1">
                <a:latin typeface="Times New Roman" panose="02020603050405020304" pitchFamily="18" charset="0"/>
                <a:cs typeface="Times New Roman" panose="02020603050405020304" pitchFamily="18" charset="0"/>
              </a:rPr>
              <a:t> </a:t>
            </a:r>
            <a:r>
              <a:rPr lang="vi-VN" sz="2600" b="1">
                <a:latin typeface="Times New Roman" panose="02020603050405020304" pitchFamily="18" charset="0"/>
                <a:cs typeface="Times New Roman" panose="02020603050405020304" pitchFamily="18" charset="0"/>
              </a:rPr>
              <a:t>được trong </a:t>
            </a:r>
            <a:endParaRPr lang="en-US" sz="2600" b="1">
              <a:latin typeface="Times New Roman" panose="02020603050405020304" pitchFamily="18" charset="0"/>
              <a:cs typeface="Times New Roman" panose="02020603050405020304" pitchFamily="18" charset="0"/>
            </a:endParaRPr>
          </a:p>
          <a:p>
            <a:pPr algn="just"/>
            <a:r>
              <a:rPr lang="vi-VN" sz="2600" b="1">
                <a:latin typeface="Times New Roman" panose="02020603050405020304" pitchFamily="18" charset="0"/>
                <a:cs typeface="Times New Roman" panose="02020603050405020304" pitchFamily="18" charset="0"/>
              </a:rPr>
              <a:t>xã hội hiện đại vì:</a:t>
            </a:r>
            <a:r>
              <a:rPr lang="en-US" sz="2600" b="1">
                <a:latin typeface="Times New Roman" panose="02020603050405020304" pitchFamily="18" charset="0"/>
                <a:cs typeface="Times New Roman" panose="02020603050405020304" pitchFamily="18" charset="0"/>
              </a:rPr>
              <a:t> </a:t>
            </a:r>
            <a:endParaRPr lang="vi-VN" sz="26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235527" y="97614"/>
            <a:ext cx="1172094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8437" y="1066801"/>
            <a:ext cx="1064652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4">
            <a:extLst>
              <a:ext uri="{FF2B5EF4-FFF2-40B4-BE49-F238E27FC236}">
                <a16:creationId xmlns:a16="http://schemas.microsoft.com/office/drawing/2014/main" id="{D962B55C-4E7A-43E0-9B2B-64E2AA006E42}"/>
              </a:ext>
            </a:extLst>
          </p:cNvPr>
          <p:cNvGrpSpPr>
            <a:grpSpLocks/>
          </p:cNvGrpSpPr>
          <p:nvPr/>
        </p:nvGrpSpPr>
        <p:grpSpPr bwMode="auto">
          <a:xfrm>
            <a:off x="8000538" y="6019801"/>
            <a:ext cx="2083724" cy="561975"/>
            <a:chOff x="4512" y="3792"/>
            <a:chExt cx="736" cy="354"/>
          </a:xfrm>
        </p:grpSpPr>
        <p:pic>
          <p:nvPicPr>
            <p:cNvPr id="27693" name="Picture 5" descr="ani32">
              <a:extLst>
                <a:ext uri="{FF2B5EF4-FFF2-40B4-BE49-F238E27FC236}">
                  <a16:creationId xmlns:a16="http://schemas.microsoft.com/office/drawing/2014/main" id="{66180951-6172-40E7-B217-3776228EAD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7"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45380" y="609600"/>
            <a:ext cx="21488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41265" y="685801"/>
            <a:ext cx="196977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58080" y="619541"/>
            <a:ext cx="21488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3.2</a:t>
            </a: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897564" y="448250"/>
            <a:ext cx="68372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people008">
            <a:extLst>
              <a:ext uri="{FF2B5EF4-FFF2-40B4-BE49-F238E27FC236}">
                <a16:creationId xmlns:a16="http://schemas.microsoft.com/office/drawing/2014/main" id="{1C7714F0-EC1C-450F-BDD9-80C030D371E7}"/>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5300" y="5283200"/>
            <a:ext cx="1245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2227257" y="2886155"/>
            <a:ext cx="8302336" cy="527632"/>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2181810" y="2895104"/>
            <a:ext cx="8715754"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Cài đặt phần mềm phát hiện và diệt virus  	</a:t>
            </a:r>
          </a:p>
          <a:p>
            <a:pPr lvl="0">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Thay đổi cấu hình máy tính</a:t>
            </a:r>
            <a:endParaRPr lang="en-US" sz="280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Lắp đặt thêm các thiết bị ngoại vi		</a:t>
            </a: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Cài đặt mật khẩu cá nhân trên máy tính.</a:t>
            </a:r>
            <a:endParaRPr lang="en-US" sz="2800">
              <a:latin typeface="Times New Roman" panose="02020603050405020304" pitchFamily="18" charset="0"/>
              <a:cs typeface="Times New Roman" panose="02020603050405020304" pitchFamily="18" charset="0"/>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4191463" y="5815013"/>
            <a:ext cx="114971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81141" y="5181600"/>
            <a:ext cx="1756106"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81141" y="5181600"/>
            <a:ext cx="1756106"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81141" y="5181600"/>
            <a:ext cx="1756106"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81141" y="5181600"/>
            <a:ext cx="1756106"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81141" y="5181600"/>
            <a:ext cx="1756106"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81141" y="5181600"/>
            <a:ext cx="1756106"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81141" y="5181600"/>
            <a:ext cx="1756106"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81141" y="5181600"/>
            <a:ext cx="1756106"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81141" y="5181600"/>
            <a:ext cx="1756106"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79329" y="5180013"/>
            <a:ext cx="1758142"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8860" y="6324601"/>
            <a:ext cx="5161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86147" y="1295400"/>
            <a:ext cx="957210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sz="2800" b="1">
                <a:latin typeface="Times New Roman" panose="02020603050405020304" pitchFamily="18" charset="0"/>
                <a:cs typeface="Times New Roman" panose="02020603050405020304" pitchFamily="18" charset="0"/>
              </a:rPr>
              <a:t>Để bảo vệ thông tin, chúng ta cần: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710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685895-090B-46BF-8004-4A31D7AFC7A7}"/>
              </a:ext>
            </a:extLst>
          </p:cNvPr>
          <p:cNvSpPr>
            <a:spLocks noChangeArrowheads="1"/>
          </p:cNvSpPr>
          <p:nvPr/>
        </p:nvSpPr>
        <p:spPr bwMode="auto">
          <a:xfrm>
            <a:off x="152400" y="304800"/>
            <a:ext cx="1184563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7651" name="Picture 3" descr="33">
            <a:extLst>
              <a:ext uri="{FF2B5EF4-FFF2-40B4-BE49-F238E27FC236}">
                <a16:creationId xmlns:a16="http://schemas.microsoft.com/office/drawing/2014/main" id="{91CE7B56-3348-428A-89E0-E4A00E38218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2930" y="1066801"/>
            <a:ext cx="1075978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oup 4">
            <a:extLst>
              <a:ext uri="{FF2B5EF4-FFF2-40B4-BE49-F238E27FC236}">
                <a16:creationId xmlns:a16="http://schemas.microsoft.com/office/drawing/2014/main" id="{D962B55C-4E7A-43E0-9B2B-64E2AA006E42}"/>
              </a:ext>
            </a:extLst>
          </p:cNvPr>
          <p:cNvGrpSpPr>
            <a:grpSpLocks/>
          </p:cNvGrpSpPr>
          <p:nvPr/>
        </p:nvGrpSpPr>
        <p:grpSpPr bwMode="auto">
          <a:xfrm>
            <a:off x="7985759" y="6019801"/>
            <a:ext cx="2105891" cy="561975"/>
            <a:chOff x="4512" y="3792"/>
            <a:chExt cx="736" cy="354"/>
          </a:xfrm>
        </p:grpSpPr>
        <p:pic>
          <p:nvPicPr>
            <p:cNvPr id="27693" name="Picture 5" descr="ani32">
              <a:extLst>
                <a:ext uri="{FF2B5EF4-FFF2-40B4-BE49-F238E27FC236}">
                  <a16:creationId xmlns:a16="http://schemas.microsoft.com/office/drawing/2014/main" id="{66180951-6172-40E7-B217-3776228EAD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4" name="Text Box 6">
              <a:hlinkClick r:id="rId7" action="ppaction://hlinksldjump" tooltip="Trở lại chọn câu hỏi"/>
              <a:extLst>
                <a:ext uri="{FF2B5EF4-FFF2-40B4-BE49-F238E27FC236}">
                  <a16:creationId xmlns:a16="http://schemas.microsoft.com/office/drawing/2014/main" id="{BF236090-0FF7-4C6B-9073-3022CDFE9A7F}"/>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7653" name="AutoShape 7">
            <a:extLst>
              <a:ext uri="{FF2B5EF4-FFF2-40B4-BE49-F238E27FC236}">
                <a16:creationId xmlns:a16="http://schemas.microsoft.com/office/drawing/2014/main" id="{C75D8CA5-D269-424A-B83D-7D08FD6681D0}"/>
              </a:ext>
            </a:extLst>
          </p:cNvPr>
          <p:cNvSpPr>
            <a:spLocks noChangeArrowheads="1"/>
          </p:cNvSpPr>
          <p:nvPr/>
        </p:nvSpPr>
        <p:spPr bwMode="auto">
          <a:xfrm>
            <a:off x="4930140" y="609600"/>
            <a:ext cx="21717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4" name="AutoShape 8">
            <a:extLst>
              <a:ext uri="{FF2B5EF4-FFF2-40B4-BE49-F238E27FC236}">
                <a16:creationId xmlns:a16="http://schemas.microsoft.com/office/drawing/2014/main" id="{5ED1A97F-D701-4071-9373-FECC3C32E65F}"/>
              </a:ext>
            </a:extLst>
          </p:cNvPr>
          <p:cNvSpPr>
            <a:spLocks noChangeArrowheads="1"/>
          </p:cNvSpPr>
          <p:nvPr/>
        </p:nvSpPr>
        <p:spPr bwMode="auto">
          <a:xfrm>
            <a:off x="5027295" y="685801"/>
            <a:ext cx="1990725"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55" name="Text Box 9">
            <a:extLst>
              <a:ext uri="{FF2B5EF4-FFF2-40B4-BE49-F238E27FC236}">
                <a16:creationId xmlns:a16="http://schemas.microsoft.com/office/drawing/2014/main" id="{78B7C57D-850F-432D-A0D9-308DF07A0BE8}"/>
              </a:ext>
            </a:extLst>
          </p:cNvPr>
          <p:cNvSpPr txBox="1">
            <a:spLocks noChangeArrowheads="1"/>
          </p:cNvSpPr>
          <p:nvPr/>
        </p:nvSpPr>
        <p:spPr bwMode="auto">
          <a:xfrm>
            <a:off x="4928235" y="632793"/>
            <a:ext cx="2188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400" b="1">
                <a:latin typeface="Times New Roman" panose="02020603050405020304" pitchFamily="18" charset="0"/>
                <a:cs typeface="Times New Roman" panose="02020603050405020304" pitchFamily="18" charset="0"/>
              </a:rPr>
              <a:t>Câu hỏi 3.3</a:t>
            </a:r>
          </a:p>
        </p:txBody>
      </p:sp>
      <p:pic>
        <p:nvPicPr>
          <p:cNvPr id="27656" name="Picture 10" descr="star_tip_md_wht">
            <a:extLst>
              <a:ext uri="{FF2B5EF4-FFF2-40B4-BE49-F238E27FC236}">
                <a16:creationId xmlns:a16="http://schemas.microsoft.com/office/drawing/2014/main" id="{301F0149-0CFD-4873-BC2C-09BD5B8653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597976" y="490249"/>
            <a:ext cx="69099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people008">
            <a:extLst>
              <a:ext uri="{FF2B5EF4-FFF2-40B4-BE49-F238E27FC236}">
                <a16:creationId xmlns:a16="http://schemas.microsoft.com/office/drawing/2014/main" id="{1C7714F0-EC1C-450F-BDD9-80C030D371E7}"/>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16468" y="5283200"/>
            <a:ext cx="12585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31A0BE40-11B8-4461-B2B8-2EAD58B23C5A}"/>
              </a:ext>
            </a:extLst>
          </p:cNvPr>
          <p:cNvSpPr>
            <a:spLocks noChangeArrowheads="1"/>
          </p:cNvSpPr>
          <p:nvPr/>
        </p:nvSpPr>
        <p:spPr bwMode="auto">
          <a:xfrm>
            <a:off x="1652444" y="4571999"/>
            <a:ext cx="9105421" cy="590013"/>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3805" name="Text Box 13">
            <a:extLst>
              <a:ext uri="{FF2B5EF4-FFF2-40B4-BE49-F238E27FC236}">
                <a16:creationId xmlns:a16="http://schemas.microsoft.com/office/drawing/2014/main" id="{B0372115-B102-4AD7-8D9C-63794614548D}"/>
              </a:ext>
            </a:extLst>
          </p:cNvPr>
          <p:cNvSpPr txBox="1">
            <a:spLocks noChangeArrowheads="1"/>
          </p:cNvSpPr>
          <p:nvPr/>
        </p:nvSpPr>
        <p:spPr bwMode="auto">
          <a:xfrm>
            <a:off x="1619251" y="2813557"/>
            <a:ext cx="9506552"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spcBef>
                <a:spcPts val="600"/>
              </a:spcBef>
              <a:spcAft>
                <a:spcPts val="600"/>
              </a:spcAft>
              <a:buAutoNum type="alphaUcPeriod"/>
            </a:pPr>
            <a:r>
              <a:rPr lang="fr-FR" sz="2800">
                <a:latin typeface="Times New Roman" panose="02020603050405020304" pitchFamily="18" charset="0"/>
                <a:cs typeface="Times New Roman" panose="02020603050405020304" pitchFamily="18" charset="0"/>
              </a:rPr>
              <a:t> Cài đặt mật khẩu cá nhân trên máy tính.		</a:t>
            </a:r>
          </a:p>
          <a:p>
            <a:pPr lvl="0">
              <a:spcBef>
                <a:spcPts val="600"/>
              </a:spcBef>
              <a:spcAft>
                <a:spcPts val="600"/>
              </a:spcAft>
              <a:buAutoNum type="alphaUcPeriod"/>
            </a:pPr>
            <a:r>
              <a:rPr lang="fr-FR" sz="2800">
                <a:latin typeface="Times New Roman" panose="02020603050405020304" pitchFamily="18" charset="0"/>
                <a:cs typeface="Times New Roman" panose="02020603050405020304" pitchFamily="18" charset="0"/>
              </a:rPr>
              <a:t> Phát tán các hình ảnh đồi trụy trên mạng</a:t>
            </a:r>
            <a:endParaRPr lang="en-US" sz="2800">
              <a:latin typeface="Times New Roman" panose="02020603050405020304" pitchFamily="18" charset="0"/>
              <a:cs typeface="Times New Roman" panose="02020603050405020304" pitchFamily="18" charset="0"/>
            </a:endParaRP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Cố ý làm nhiễm Vius vào máy của người khác</a:t>
            </a:r>
          </a:p>
          <a:p>
            <a:pPr>
              <a:spcBef>
                <a:spcPts val="600"/>
              </a:spcBef>
              <a:spcAft>
                <a:spcPts val="600"/>
              </a:spcAft>
              <a:buFont typeface="+mj-lt"/>
              <a:buAutoNum type="alphaUcPeriod"/>
            </a:pPr>
            <a:r>
              <a:rPr lang="fr-FR" sz="2800">
                <a:latin typeface="Times New Roman" panose="02020603050405020304" pitchFamily="18" charset="0"/>
                <a:cs typeface="Times New Roman" panose="02020603050405020304" pitchFamily="18" charset="0"/>
              </a:rPr>
              <a:t> Sao chép các phần mềm không có bản quyền.</a:t>
            </a:r>
            <a:endParaRPr lang="en-US" altLang="en-US" sz="28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3806" name="Text Box 14">
            <a:extLst>
              <a:ext uri="{FF2B5EF4-FFF2-40B4-BE49-F238E27FC236}">
                <a16:creationId xmlns:a16="http://schemas.microsoft.com/office/drawing/2014/main" id="{5C60244F-35DE-4406-AF13-C48C76E11D40}"/>
              </a:ext>
            </a:extLst>
          </p:cNvPr>
          <p:cNvSpPr txBox="1">
            <a:spLocks noChangeArrowheads="1"/>
          </p:cNvSpPr>
          <p:nvPr/>
        </p:nvSpPr>
        <p:spPr bwMode="auto">
          <a:xfrm>
            <a:off x="5471578" y="5791199"/>
            <a:ext cx="1161943"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F1123A07-34E3-4622-B034-6FA883B83904}"/>
              </a:ext>
            </a:extLst>
          </p:cNvPr>
          <p:cNvGrpSpPr>
            <a:grpSpLocks/>
          </p:cNvGrpSpPr>
          <p:nvPr/>
        </p:nvGrpSpPr>
        <p:grpSpPr bwMode="auto">
          <a:xfrm>
            <a:off x="9168686" y="5181600"/>
            <a:ext cx="1774788" cy="1295400"/>
            <a:chOff x="4574" y="3342"/>
            <a:chExt cx="960" cy="912"/>
          </a:xfrm>
        </p:grpSpPr>
        <p:sp>
          <p:nvSpPr>
            <p:cNvPr id="27691" name="AutoShape 16">
              <a:extLst>
                <a:ext uri="{FF2B5EF4-FFF2-40B4-BE49-F238E27FC236}">
                  <a16:creationId xmlns:a16="http://schemas.microsoft.com/office/drawing/2014/main" id="{B80657C9-EA45-4819-8DD6-60BF48864DE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2" name="Text Box 17">
              <a:extLst>
                <a:ext uri="{FF2B5EF4-FFF2-40B4-BE49-F238E27FC236}">
                  <a16:creationId xmlns:a16="http://schemas.microsoft.com/office/drawing/2014/main" id="{F2FAC9E2-9EC8-4410-AECF-F196B3AF6AA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E2B90005-3C71-43A3-B29E-B4116A0DE153}"/>
              </a:ext>
            </a:extLst>
          </p:cNvPr>
          <p:cNvGrpSpPr>
            <a:grpSpLocks/>
          </p:cNvGrpSpPr>
          <p:nvPr/>
        </p:nvGrpSpPr>
        <p:grpSpPr bwMode="auto">
          <a:xfrm>
            <a:off x="9168686" y="5181600"/>
            <a:ext cx="1774788" cy="1295400"/>
            <a:chOff x="4574" y="3342"/>
            <a:chExt cx="960" cy="912"/>
          </a:xfrm>
        </p:grpSpPr>
        <p:sp>
          <p:nvSpPr>
            <p:cNvPr id="27689" name="AutoShape 19">
              <a:extLst>
                <a:ext uri="{FF2B5EF4-FFF2-40B4-BE49-F238E27FC236}">
                  <a16:creationId xmlns:a16="http://schemas.microsoft.com/office/drawing/2014/main" id="{74292035-3888-41BF-8D5A-EB4C6AA7C4E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90" name="Text Box 20">
              <a:extLst>
                <a:ext uri="{FF2B5EF4-FFF2-40B4-BE49-F238E27FC236}">
                  <a16:creationId xmlns:a16="http://schemas.microsoft.com/office/drawing/2014/main" id="{24C1EF9A-F2B7-4681-9636-A9DEDF55CDC1}"/>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D5DFAFAA-7658-43B6-96B8-5B5879F53F68}"/>
              </a:ext>
            </a:extLst>
          </p:cNvPr>
          <p:cNvGrpSpPr>
            <a:grpSpLocks/>
          </p:cNvGrpSpPr>
          <p:nvPr/>
        </p:nvGrpSpPr>
        <p:grpSpPr bwMode="auto">
          <a:xfrm>
            <a:off x="9168686" y="5181600"/>
            <a:ext cx="1774788" cy="1295400"/>
            <a:chOff x="4574" y="3342"/>
            <a:chExt cx="960" cy="912"/>
          </a:xfrm>
        </p:grpSpPr>
        <p:sp>
          <p:nvSpPr>
            <p:cNvPr id="27687" name="AutoShape 22">
              <a:extLst>
                <a:ext uri="{FF2B5EF4-FFF2-40B4-BE49-F238E27FC236}">
                  <a16:creationId xmlns:a16="http://schemas.microsoft.com/office/drawing/2014/main" id="{CE76A232-9006-46D7-B1AC-FB88AA53A82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8" name="Text Box 23">
              <a:extLst>
                <a:ext uri="{FF2B5EF4-FFF2-40B4-BE49-F238E27FC236}">
                  <a16:creationId xmlns:a16="http://schemas.microsoft.com/office/drawing/2014/main" id="{12424B84-D3B7-44EC-AC18-0A1539FB8946}"/>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0D49810C-92D4-41FD-AACC-E5D3EF30A48A}"/>
              </a:ext>
            </a:extLst>
          </p:cNvPr>
          <p:cNvGrpSpPr>
            <a:grpSpLocks/>
          </p:cNvGrpSpPr>
          <p:nvPr/>
        </p:nvGrpSpPr>
        <p:grpSpPr bwMode="auto">
          <a:xfrm>
            <a:off x="9168686" y="5181600"/>
            <a:ext cx="1774788" cy="1295400"/>
            <a:chOff x="4574" y="3342"/>
            <a:chExt cx="960" cy="912"/>
          </a:xfrm>
        </p:grpSpPr>
        <p:sp>
          <p:nvSpPr>
            <p:cNvPr id="27685" name="AutoShape 25">
              <a:extLst>
                <a:ext uri="{FF2B5EF4-FFF2-40B4-BE49-F238E27FC236}">
                  <a16:creationId xmlns:a16="http://schemas.microsoft.com/office/drawing/2014/main" id="{00C2AB91-6267-4993-BCED-296EAFB90144}"/>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6" name="Text Box 26">
              <a:extLst>
                <a:ext uri="{FF2B5EF4-FFF2-40B4-BE49-F238E27FC236}">
                  <a16:creationId xmlns:a16="http://schemas.microsoft.com/office/drawing/2014/main" id="{FDCC6E23-DF68-498E-8BDB-7FAA9BA74C9A}"/>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B4F71F69-9327-413F-ACF3-BE8B5D854CA4}"/>
              </a:ext>
            </a:extLst>
          </p:cNvPr>
          <p:cNvGrpSpPr>
            <a:grpSpLocks/>
          </p:cNvGrpSpPr>
          <p:nvPr/>
        </p:nvGrpSpPr>
        <p:grpSpPr bwMode="auto">
          <a:xfrm>
            <a:off x="9168686" y="5181600"/>
            <a:ext cx="1774788" cy="1295400"/>
            <a:chOff x="4574" y="3342"/>
            <a:chExt cx="960" cy="912"/>
          </a:xfrm>
        </p:grpSpPr>
        <p:sp>
          <p:nvSpPr>
            <p:cNvPr id="27683" name="AutoShape 28">
              <a:extLst>
                <a:ext uri="{FF2B5EF4-FFF2-40B4-BE49-F238E27FC236}">
                  <a16:creationId xmlns:a16="http://schemas.microsoft.com/office/drawing/2014/main" id="{9680A63A-AECA-489F-B13A-174CA7C6538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4" name="Text Box 29">
              <a:extLst>
                <a:ext uri="{FF2B5EF4-FFF2-40B4-BE49-F238E27FC236}">
                  <a16:creationId xmlns:a16="http://schemas.microsoft.com/office/drawing/2014/main" id="{1948CA99-6232-4AAC-B51B-D9BFADCD8B5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1583FCFB-AB6D-4DC3-92F6-B5B4274B7469}"/>
              </a:ext>
            </a:extLst>
          </p:cNvPr>
          <p:cNvGrpSpPr>
            <a:grpSpLocks/>
          </p:cNvGrpSpPr>
          <p:nvPr/>
        </p:nvGrpSpPr>
        <p:grpSpPr bwMode="auto">
          <a:xfrm>
            <a:off x="9168686" y="5181600"/>
            <a:ext cx="1774788" cy="1295400"/>
            <a:chOff x="4574" y="3342"/>
            <a:chExt cx="960" cy="912"/>
          </a:xfrm>
        </p:grpSpPr>
        <p:sp>
          <p:nvSpPr>
            <p:cNvPr id="27681" name="AutoShape 31">
              <a:extLst>
                <a:ext uri="{FF2B5EF4-FFF2-40B4-BE49-F238E27FC236}">
                  <a16:creationId xmlns:a16="http://schemas.microsoft.com/office/drawing/2014/main" id="{F0115DFB-AC38-4840-9EA9-EAE0A424F0C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2" name="Text Box 32">
              <a:extLst>
                <a:ext uri="{FF2B5EF4-FFF2-40B4-BE49-F238E27FC236}">
                  <a16:creationId xmlns:a16="http://schemas.microsoft.com/office/drawing/2014/main" id="{F50C0840-EB56-451C-87CD-D008AE899E8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379B5CCB-B6B2-437B-99A6-1486C68EB64B}"/>
              </a:ext>
            </a:extLst>
          </p:cNvPr>
          <p:cNvGrpSpPr>
            <a:grpSpLocks/>
          </p:cNvGrpSpPr>
          <p:nvPr/>
        </p:nvGrpSpPr>
        <p:grpSpPr bwMode="auto">
          <a:xfrm>
            <a:off x="9168686" y="5181600"/>
            <a:ext cx="1774788" cy="1295400"/>
            <a:chOff x="4574" y="3342"/>
            <a:chExt cx="960" cy="912"/>
          </a:xfrm>
        </p:grpSpPr>
        <p:sp>
          <p:nvSpPr>
            <p:cNvPr id="27679" name="AutoShape 34">
              <a:extLst>
                <a:ext uri="{FF2B5EF4-FFF2-40B4-BE49-F238E27FC236}">
                  <a16:creationId xmlns:a16="http://schemas.microsoft.com/office/drawing/2014/main" id="{0AF2DE88-8967-4509-8FCF-C7C62FAA520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80" name="Text Box 35">
              <a:extLst>
                <a:ext uri="{FF2B5EF4-FFF2-40B4-BE49-F238E27FC236}">
                  <a16:creationId xmlns:a16="http://schemas.microsoft.com/office/drawing/2014/main" id="{2A49BCCB-C1F5-457E-B523-53CF1F1A2A7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4020421F-C450-4A8F-BD3B-3D0E0E398B62}"/>
              </a:ext>
            </a:extLst>
          </p:cNvPr>
          <p:cNvGrpSpPr>
            <a:grpSpLocks/>
          </p:cNvGrpSpPr>
          <p:nvPr/>
        </p:nvGrpSpPr>
        <p:grpSpPr bwMode="auto">
          <a:xfrm>
            <a:off x="9168686" y="5181600"/>
            <a:ext cx="1774788" cy="1295400"/>
            <a:chOff x="4574" y="3342"/>
            <a:chExt cx="960" cy="912"/>
          </a:xfrm>
        </p:grpSpPr>
        <p:sp>
          <p:nvSpPr>
            <p:cNvPr id="27677" name="AutoShape 37">
              <a:extLst>
                <a:ext uri="{FF2B5EF4-FFF2-40B4-BE49-F238E27FC236}">
                  <a16:creationId xmlns:a16="http://schemas.microsoft.com/office/drawing/2014/main" id="{E9D68B82-3557-44BC-AE3A-7FFEEF48CE21}"/>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8" name="Text Box 38">
              <a:extLst>
                <a:ext uri="{FF2B5EF4-FFF2-40B4-BE49-F238E27FC236}">
                  <a16:creationId xmlns:a16="http://schemas.microsoft.com/office/drawing/2014/main" id="{3FFDB340-740E-4561-BF13-9C4405DF68D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ED640873-C141-4733-9E20-A0F841E81B83}"/>
              </a:ext>
            </a:extLst>
          </p:cNvPr>
          <p:cNvGrpSpPr>
            <a:grpSpLocks/>
          </p:cNvGrpSpPr>
          <p:nvPr/>
        </p:nvGrpSpPr>
        <p:grpSpPr bwMode="auto">
          <a:xfrm>
            <a:off x="9168686" y="5181600"/>
            <a:ext cx="1774788" cy="1295400"/>
            <a:chOff x="4574" y="3342"/>
            <a:chExt cx="960" cy="912"/>
          </a:xfrm>
        </p:grpSpPr>
        <p:sp>
          <p:nvSpPr>
            <p:cNvPr id="27675" name="AutoShape 40">
              <a:extLst>
                <a:ext uri="{FF2B5EF4-FFF2-40B4-BE49-F238E27FC236}">
                  <a16:creationId xmlns:a16="http://schemas.microsoft.com/office/drawing/2014/main" id="{3B6594B7-6DE2-4B5F-BC36-C9DF1199957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6" name="Text Box 41">
              <a:extLst>
                <a:ext uri="{FF2B5EF4-FFF2-40B4-BE49-F238E27FC236}">
                  <a16:creationId xmlns:a16="http://schemas.microsoft.com/office/drawing/2014/main" id="{2CF0CB8B-4522-4388-951A-D9036455A5A2}"/>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784BDFD9-BE9A-4E57-B85A-65FF51A75FD4}"/>
              </a:ext>
            </a:extLst>
          </p:cNvPr>
          <p:cNvGrpSpPr>
            <a:grpSpLocks/>
          </p:cNvGrpSpPr>
          <p:nvPr/>
        </p:nvGrpSpPr>
        <p:grpSpPr bwMode="auto">
          <a:xfrm>
            <a:off x="9166859" y="5180013"/>
            <a:ext cx="1776845" cy="1295400"/>
            <a:chOff x="4574" y="3342"/>
            <a:chExt cx="960" cy="912"/>
          </a:xfrm>
        </p:grpSpPr>
        <p:sp>
          <p:nvSpPr>
            <p:cNvPr id="27673" name="AutoShape 43">
              <a:extLst>
                <a:ext uri="{FF2B5EF4-FFF2-40B4-BE49-F238E27FC236}">
                  <a16:creationId xmlns:a16="http://schemas.microsoft.com/office/drawing/2014/main" id="{469C6D03-9E07-46F1-A98E-1B8BDD065A2A}"/>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7674" name="Text Box 44">
              <a:extLst>
                <a:ext uri="{FF2B5EF4-FFF2-40B4-BE49-F238E27FC236}">
                  <a16:creationId xmlns:a16="http://schemas.microsoft.com/office/drawing/2014/main" id="{CBFAC19B-EE78-4396-9C19-9A68D9010D9C}"/>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3837" name="Text Box 45">
            <a:extLst>
              <a:ext uri="{FF2B5EF4-FFF2-40B4-BE49-F238E27FC236}">
                <a16:creationId xmlns:a16="http://schemas.microsoft.com/office/drawing/2014/main" id="{D6CF58BE-1732-44CF-A02F-94DBDBFADD79}"/>
              </a:ext>
            </a:extLst>
          </p:cNvPr>
          <p:cNvSpPr txBox="1">
            <a:spLocks noChangeArrowheads="1"/>
          </p:cNvSpPr>
          <p:nvPr/>
        </p:nvSpPr>
        <p:spPr bwMode="auto">
          <a:xfrm>
            <a:off x="2835199" y="6324601"/>
            <a:ext cx="5216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A0DBBA0C-EBEC-4EC7-A4FD-9DD97BE549BB}"/>
              </a:ext>
            </a:extLst>
          </p:cNvPr>
          <p:cNvSpPr>
            <a:spLocks noChangeArrowheads="1"/>
          </p:cNvSpPr>
          <p:nvPr/>
        </p:nvSpPr>
        <p:spPr bwMode="auto">
          <a:xfrm>
            <a:off x="1318260" y="1295400"/>
            <a:ext cx="9673936" cy="12954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fr-FR" sz="2800" b="1">
                <a:latin typeface="Times New Roman" panose="02020603050405020304" pitchFamily="18" charset="0"/>
                <a:cs typeface="Times New Roman" panose="02020603050405020304" pitchFamily="18" charset="0"/>
              </a:rPr>
              <a:t>Các hoạt động nào sau đây không bị phê phán?</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595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3805"/>
                                        </p:tgtEl>
                                        <p:attrNameLst>
                                          <p:attrName>style.visibility</p:attrName>
                                        </p:attrNameLst>
                                      </p:cBhvr>
                                      <p:to>
                                        <p:strVal val="visible"/>
                                      </p:to>
                                    </p:set>
                                    <p:anim calcmode="discrete" valueType="clr">
                                      <p:cBhvr override="childStyle">
                                        <p:cTn id="7" dur="150"/>
                                        <p:tgtEl>
                                          <p:spTgt spid="33805"/>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3805"/>
                                        </p:tgtEl>
                                        <p:attrNameLst>
                                          <p:attrName>fillcolor</p:attrName>
                                        </p:attrNameLst>
                                      </p:cBhvr>
                                      <p:tavLst>
                                        <p:tav tm="0">
                                          <p:val>
                                            <p:clrVal>
                                              <a:schemeClr val="accent2"/>
                                            </p:clrVal>
                                          </p:val>
                                        </p:tav>
                                        <p:tav tm="50000">
                                          <p:val>
                                            <p:clrVal>
                                              <a:schemeClr val="hlink"/>
                                            </p:clrVal>
                                          </p:val>
                                        </p:tav>
                                      </p:tavLst>
                                    </p:anim>
                                    <p:set>
                                      <p:cBhvr>
                                        <p:cTn id="9" dur="150"/>
                                        <p:tgtEl>
                                          <p:spTgt spid="33805"/>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380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804"/>
                                        </p:tgtEl>
                                        <p:attrNameLst>
                                          <p:attrName>style.visibility</p:attrName>
                                        </p:attrNameLst>
                                      </p:cBhvr>
                                      <p:to>
                                        <p:strVal val="visible"/>
                                      </p:to>
                                    </p:set>
                                    <p:animEffect transition="in" filter="fade">
                                      <p:cBhvr>
                                        <p:cTn id="18" dur="500"/>
                                        <p:tgtEl>
                                          <p:spTgt spid="33804"/>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3804"/>
                                        </p:tgtEl>
                                        <p:attrNameLst>
                                          <p:attrName>style.color</p:attrName>
                                        </p:attrNameLst>
                                      </p:cBhvr>
                                      <p:by>
                                        <p:hsl h="-7200000" s="0" l="0"/>
                                      </p:by>
                                    </p:animClr>
                                    <p:animClr clrSpc="hsl" dir="cw">
                                      <p:cBhvr>
                                        <p:cTn id="21" dur="500" fill="hold"/>
                                        <p:tgtEl>
                                          <p:spTgt spid="33804"/>
                                        </p:tgtEl>
                                        <p:attrNameLst>
                                          <p:attrName>fillcolor</p:attrName>
                                        </p:attrNameLst>
                                      </p:cBhvr>
                                      <p:by>
                                        <p:hsl h="-7200000" s="0" l="0"/>
                                      </p:by>
                                    </p:animClr>
                                    <p:animClr clrSpc="hsl" dir="cw">
                                      <p:cBhvr>
                                        <p:cTn id="22" dur="500" fill="hold"/>
                                        <p:tgtEl>
                                          <p:spTgt spid="33804"/>
                                        </p:tgtEl>
                                        <p:attrNameLst>
                                          <p:attrName>stroke.color</p:attrName>
                                        </p:attrNameLst>
                                      </p:cBhvr>
                                      <p:by>
                                        <p:hsl h="-7200000" s="0" l="0"/>
                                      </p:by>
                                    </p:animClr>
                                    <p:set>
                                      <p:cBhvr>
                                        <p:cTn id="23" dur="500" fill="hold"/>
                                        <p:tgtEl>
                                          <p:spTgt spid="33804"/>
                                        </p:tgtEl>
                                        <p:attrNameLst>
                                          <p:attrName>fill.type</p:attrName>
                                        </p:attrNameLst>
                                      </p:cBhvr>
                                      <p:to>
                                        <p:strVal val="solid"/>
                                      </p:to>
                                    </p:set>
                                  </p:childTnLst>
                                </p:cTn>
                              </p:par>
                            </p:childTnLst>
                          </p:cTn>
                        </p:par>
                      </p:childTnLst>
                    </p:cTn>
                  </p:par>
                </p:childTnLst>
              </p:cTn>
              <p:nextCondLst>
                <p:cond evt="onClick" delay="0">
                  <p:tgtEl>
                    <p:spTgt spid="33806"/>
                  </p:tgtEl>
                </p:cond>
              </p:nextCondLst>
            </p:seq>
            <p:seq concurrent="1" nextAc="seek">
              <p:cTn id="24" restart="whenNotActive" fill="hold" evtFilter="cancelBubble" nodeType="interactiveSeq">
                <p:stCondLst>
                  <p:cond evt="onClick" delay="0">
                    <p:tgtEl>
                      <p:spTgt spid="3383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3837"/>
                  </p:tgtEl>
                </p:cond>
              </p:nextCondLst>
            </p:seq>
          </p:childTnLst>
        </p:cTn>
      </p:par>
    </p:tnLst>
    <p:bldLst>
      <p:bldP spid="33804" grpId="0" animBg="1"/>
      <p:bldP spid="33804" grpId="1" animBg="1"/>
      <p:bldP spid="92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3" name="AutoShape 17">
            <a:extLst>
              <a:ext uri="{FF2B5EF4-FFF2-40B4-BE49-F238E27FC236}">
                <a16:creationId xmlns:a16="http://schemas.microsoft.com/office/drawing/2014/main" id="{25F0237A-429E-465C-AAA0-98BD0ABA6E53}"/>
              </a:ext>
            </a:extLst>
          </p:cNvPr>
          <p:cNvSpPr>
            <a:spLocks noChangeArrowheads="1"/>
          </p:cNvSpPr>
          <p:nvPr/>
        </p:nvSpPr>
        <p:spPr bwMode="auto">
          <a:xfrm>
            <a:off x="2438400" y="228600"/>
            <a:ext cx="7315200" cy="17526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4400" b="1">
                <a:latin typeface="Times New Roman" panose="02020603050405020304" pitchFamily="18" charset="0"/>
                <a:cs typeface="Times New Roman" panose="02020603050405020304" pitchFamily="18" charset="0"/>
              </a:rPr>
              <a:t>C</a:t>
            </a:r>
            <a:r>
              <a:rPr lang="vi-VN" altLang="en-US" sz="4400" b="1">
                <a:latin typeface="Times New Roman" panose="02020603050405020304" pitchFamily="18" charset="0"/>
                <a:cs typeface="Times New Roman" panose="02020603050405020304" pitchFamily="18" charset="0"/>
              </a:rPr>
              <a:t>Â</a:t>
            </a:r>
            <a:r>
              <a:rPr lang="en-US" altLang="en-US" sz="4400" b="1">
                <a:latin typeface="Times New Roman" panose="02020603050405020304" pitchFamily="18" charset="0"/>
                <a:cs typeface="Times New Roman" panose="02020603050405020304" pitchFamily="18" charset="0"/>
              </a:rPr>
              <a:t>U H</a:t>
            </a:r>
            <a:r>
              <a:rPr lang="vi-VN" altLang="en-US" sz="4400" b="1">
                <a:latin typeface="Times New Roman" panose="02020603050405020304" pitchFamily="18" charset="0"/>
                <a:cs typeface="Times New Roman" panose="02020603050405020304" pitchFamily="18" charset="0"/>
              </a:rPr>
              <a:t>ỎI</a:t>
            </a:r>
            <a:r>
              <a:rPr lang="en-US" altLang="en-US" sz="4400" b="1">
                <a:latin typeface="Times New Roman" panose="02020603050405020304" pitchFamily="18" charset="0"/>
                <a:cs typeface="Times New Roman" panose="02020603050405020304" pitchFamily="18" charset="0"/>
              </a:rPr>
              <a:t> TR</a:t>
            </a:r>
            <a:r>
              <a:rPr lang="vi-VN" altLang="en-US" sz="4400" b="1">
                <a:latin typeface="Times New Roman" panose="02020603050405020304" pitchFamily="18" charset="0"/>
                <a:cs typeface="Times New Roman" panose="02020603050405020304" pitchFamily="18" charset="0"/>
              </a:rPr>
              <a:t>Ắ</a:t>
            </a:r>
            <a:r>
              <a:rPr lang="en-US" altLang="en-US" sz="4400" b="1">
                <a:latin typeface="Times New Roman" panose="02020603050405020304" pitchFamily="18" charset="0"/>
                <a:cs typeface="Times New Roman" panose="02020603050405020304" pitchFamily="18" charset="0"/>
              </a:rPr>
              <a:t>C NGHI</a:t>
            </a:r>
            <a:r>
              <a:rPr lang="vi-VN" altLang="en-US" sz="4400" b="1">
                <a:latin typeface="Times New Roman" panose="02020603050405020304" pitchFamily="18" charset="0"/>
                <a:cs typeface="Times New Roman" panose="02020603050405020304" pitchFamily="18" charset="0"/>
              </a:rPr>
              <a:t>ỆM</a:t>
            </a:r>
          </a:p>
        </p:txBody>
      </p:sp>
      <p:pic>
        <p:nvPicPr>
          <p:cNvPr id="28675" name="Picture 26" descr="L">
            <a:hlinkClick r:id="" action="ppaction://hlinkshowjump?jump=previousslide"/>
            <a:extLst>
              <a:ext uri="{FF2B5EF4-FFF2-40B4-BE49-F238E27FC236}">
                <a16:creationId xmlns:a16="http://schemas.microsoft.com/office/drawing/2014/main" id="{A0D3CC15-2690-4915-AD63-1EB6A53B480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3388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7" descr="0ANINEXT">
            <a:hlinkClick r:id="" action="ppaction://hlinkshowjump?jump=nextslide"/>
            <a:extLst>
              <a:ext uri="{FF2B5EF4-FFF2-40B4-BE49-F238E27FC236}">
                <a16:creationId xmlns:a16="http://schemas.microsoft.com/office/drawing/2014/main" id="{283C7E8E-290D-43F4-B911-99651D53A43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7088" y="6338889"/>
            <a:ext cx="67151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AutoShape 36">
            <a:hlinkClick r:id="rId5" action="ppaction://hlinksldjump"/>
            <a:extLst>
              <a:ext uri="{FF2B5EF4-FFF2-40B4-BE49-F238E27FC236}">
                <a16:creationId xmlns:a16="http://schemas.microsoft.com/office/drawing/2014/main" id="{749C4E56-F699-4563-B55D-7DA775EDFAB3}"/>
              </a:ext>
            </a:extLst>
          </p:cNvPr>
          <p:cNvSpPr>
            <a:spLocks noChangeArrowheads="1"/>
          </p:cNvSpPr>
          <p:nvPr/>
        </p:nvSpPr>
        <p:spPr bwMode="auto">
          <a:xfrm>
            <a:off x="6081714" y="6172200"/>
            <a:ext cx="700087"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endParaRPr lang="en-US"/>
          </a:p>
        </p:txBody>
      </p:sp>
      <p:sp>
        <p:nvSpPr>
          <p:cNvPr id="9260" name="WordArt 44">
            <a:hlinkClick r:id="rId6" action="ppaction://hlinksldjump"/>
            <a:extLst>
              <a:ext uri="{FF2B5EF4-FFF2-40B4-BE49-F238E27FC236}">
                <a16:creationId xmlns:a16="http://schemas.microsoft.com/office/drawing/2014/main" id="{6B746F2E-7ADB-48DC-B09D-6D24F43E5C7B}"/>
              </a:ext>
            </a:extLst>
          </p:cNvPr>
          <p:cNvSpPr>
            <a:spLocks noChangeArrowheads="1" noChangeShapeType="1" noTextEdit="1"/>
          </p:cNvSpPr>
          <p:nvPr/>
        </p:nvSpPr>
        <p:spPr bwMode="auto">
          <a:xfrm>
            <a:off x="8534400" y="2438400"/>
            <a:ext cx="685800" cy="85725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4</a:t>
            </a:r>
          </a:p>
        </p:txBody>
      </p:sp>
      <p:pic>
        <p:nvPicPr>
          <p:cNvPr id="9261" name="Picture 45" descr="question_pop_up_from_box_hg_clr">
            <a:extLst>
              <a:ext uri="{FF2B5EF4-FFF2-40B4-BE49-F238E27FC236}">
                <a16:creationId xmlns:a16="http://schemas.microsoft.com/office/drawing/2014/main" id="{EAE27719-71C4-4CA2-8E58-FA5E67D600D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2590800"/>
            <a:ext cx="2084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fade">
                                      <p:cBhvr>
                                        <p:cTn id="7" dur="2000"/>
                                        <p:tgtEl>
                                          <p:spTgt spid="9233"/>
                                        </p:tgtEl>
                                      </p:cBhvr>
                                    </p:animEffect>
                                  </p:childTnLst>
                                </p:cTn>
                              </p:par>
                            </p:childTnLst>
                          </p:cTn>
                        </p:par>
                        <p:par>
                          <p:cTn id="8" fill="hold" nodeType="afterGroup">
                            <p:stCondLst>
                              <p:cond delay="2000"/>
                            </p:stCondLst>
                            <p:childTnLst>
                              <p:par>
                                <p:cTn id="9" presetID="12" presetClass="entr" presetSubtype="4" fill="hold" nodeType="afterEffect">
                                  <p:stCondLst>
                                    <p:cond delay="0"/>
                                  </p:stCondLst>
                                  <p:childTnLst>
                                    <p:set>
                                      <p:cBhvr>
                                        <p:cTn id="10" dur="1" fill="hold">
                                          <p:stCondLst>
                                            <p:cond delay="0"/>
                                          </p:stCondLst>
                                        </p:cTn>
                                        <p:tgtEl>
                                          <p:spTgt spid="9260"/>
                                        </p:tgtEl>
                                        <p:attrNameLst>
                                          <p:attrName>style.visibility</p:attrName>
                                        </p:attrNameLst>
                                      </p:cBhvr>
                                      <p:to>
                                        <p:strVal val="visible"/>
                                      </p:to>
                                    </p:set>
                                    <p:animEffect transition="in" filter="slide(fromBottom)">
                                      <p:cBhvr>
                                        <p:cTn id="11" dur="500"/>
                                        <p:tgtEl>
                                          <p:spTgt spid="9260"/>
                                        </p:tgtEl>
                                      </p:cBhvr>
                                    </p:animEffect>
                                  </p:childTnLst>
                                </p:cTn>
                              </p:par>
                              <p:par>
                                <p:cTn id="12" presetID="10" presetClass="entr" presetSubtype="0" fill="hold" nodeType="withEffect">
                                  <p:stCondLst>
                                    <p:cond delay="0"/>
                                  </p:stCondLst>
                                  <p:childTnLst>
                                    <p:set>
                                      <p:cBhvr>
                                        <p:cTn id="13" dur="1" fill="hold">
                                          <p:stCondLst>
                                            <p:cond delay="0"/>
                                          </p:stCondLst>
                                        </p:cTn>
                                        <p:tgtEl>
                                          <p:spTgt spid="9261"/>
                                        </p:tgtEl>
                                        <p:attrNameLst>
                                          <p:attrName>style.visibility</p:attrName>
                                        </p:attrNameLst>
                                      </p:cBhvr>
                                      <p:to>
                                        <p:strVal val="visible"/>
                                      </p:to>
                                    </p:set>
                                    <p:animEffect transition="in" filter="fade">
                                      <p:cBhvr>
                                        <p:cTn id="14" dur="1000"/>
                                        <p:tgtEl>
                                          <p:spTgt spid="92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26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5" presetClass="exit" presetSubtype="0" fill="hold" nodeType="afterEffect">
                                  <p:stCondLst>
                                    <p:cond delay="0"/>
                                  </p:stCondLst>
                                  <p:childTnLst>
                                    <p:anim calcmode="lin" valueType="num">
                                      <p:cBhvr>
                                        <p:cTn id="19" dur="3000"/>
                                        <p:tgtEl>
                                          <p:spTgt spid="9261"/>
                                        </p:tgtEl>
                                        <p:attrNameLst>
                                          <p:attrName>ppt_w</p:attrName>
                                        </p:attrNameLst>
                                      </p:cBhvr>
                                      <p:tavLst>
                                        <p:tav tm="0">
                                          <p:val>
                                            <p:strVal val="ppt_w"/>
                                          </p:val>
                                        </p:tav>
                                        <p:tav tm="100000">
                                          <p:val>
                                            <p:fltVal val="0"/>
                                          </p:val>
                                        </p:tav>
                                      </p:tavLst>
                                    </p:anim>
                                    <p:anim calcmode="lin" valueType="num">
                                      <p:cBhvr>
                                        <p:cTn id="20" dur="3000"/>
                                        <p:tgtEl>
                                          <p:spTgt spid="9261"/>
                                        </p:tgtEl>
                                        <p:attrNameLst>
                                          <p:attrName>ppt_h</p:attrName>
                                        </p:attrNameLst>
                                      </p:cBhvr>
                                      <p:tavLst>
                                        <p:tav tm="0">
                                          <p:val>
                                            <p:strVal val="ppt_h"/>
                                          </p:val>
                                        </p:tav>
                                        <p:tav tm="100000">
                                          <p:val>
                                            <p:fltVal val="0"/>
                                          </p:val>
                                        </p:tav>
                                      </p:tavLst>
                                    </p:anim>
                                    <p:anim calcmode="lin" valueType="num">
                                      <p:cBhvr>
                                        <p:cTn id="21" dur="3000"/>
                                        <p:tgtEl>
                                          <p:spTgt spid="92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2" dur="3000"/>
                                        <p:tgtEl>
                                          <p:spTgt spid="92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3" dur="1" fill="hold">
                                          <p:stCondLst>
                                            <p:cond delay="2999"/>
                                          </p:stCondLst>
                                        </p:cTn>
                                        <p:tgtEl>
                                          <p:spTgt spid="9261"/>
                                        </p:tgtEl>
                                        <p:attrNameLst>
                                          <p:attrName>style.visibility</p:attrName>
                                        </p:attrNameLst>
                                      </p:cBhvr>
                                      <p:to>
                                        <p:strVal val="hidden"/>
                                      </p:to>
                                    </p:set>
                                  </p:childTnLst>
                                </p:cTn>
                              </p:par>
                              <p:par>
                                <p:cTn id="24" presetID="15" presetClass="exit" presetSubtype="0" fill="hold" nodeType="withEffect">
                                  <p:stCondLst>
                                    <p:cond delay="0"/>
                                  </p:stCondLst>
                                  <p:childTnLst>
                                    <p:anim calcmode="lin" valueType="num">
                                      <p:cBhvr>
                                        <p:cTn id="25" dur="500"/>
                                        <p:tgtEl>
                                          <p:spTgt spid="9260"/>
                                        </p:tgtEl>
                                        <p:attrNameLst>
                                          <p:attrName>ppt_w</p:attrName>
                                        </p:attrNameLst>
                                      </p:cBhvr>
                                      <p:tavLst>
                                        <p:tav tm="0">
                                          <p:val>
                                            <p:strVal val="ppt_w"/>
                                          </p:val>
                                        </p:tav>
                                        <p:tav tm="100000">
                                          <p:val>
                                            <p:fltVal val="0"/>
                                          </p:val>
                                        </p:tav>
                                      </p:tavLst>
                                    </p:anim>
                                    <p:anim calcmode="lin" valueType="num">
                                      <p:cBhvr>
                                        <p:cTn id="26" dur="500"/>
                                        <p:tgtEl>
                                          <p:spTgt spid="9260"/>
                                        </p:tgtEl>
                                        <p:attrNameLst>
                                          <p:attrName>ppt_h</p:attrName>
                                        </p:attrNameLst>
                                      </p:cBhvr>
                                      <p:tavLst>
                                        <p:tav tm="0">
                                          <p:val>
                                            <p:strVal val="ppt_h"/>
                                          </p:val>
                                        </p:tav>
                                        <p:tav tm="100000">
                                          <p:val>
                                            <p:fltVal val="0"/>
                                          </p:val>
                                        </p:tav>
                                      </p:tavLst>
                                    </p:anim>
                                    <p:anim calcmode="lin" valueType="num">
                                      <p:cBhvr>
                                        <p:cTn id="27" dur="500"/>
                                        <p:tgtEl>
                                          <p:spTgt spid="92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8" dur="500"/>
                                        <p:tgtEl>
                                          <p:spTgt spid="92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9" dur="1" fill="hold">
                                          <p:stCondLst>
                                            <p:cond delay="499"/>
                                          </p:stCondLst>
                                        </p:cTn>
                                        <p:tgtEl>
                                          <p:spTgt spid="9260"/>
                                        </p:tgtEl>
                                        <p:attrNameLst>
                                          <p:attrName>style.visibility</p:attrName>
                                        </p:attrNameLst>
                                      </p:cBhvr>
                                      <p:to>
                                        <p:strVal val="hidden"/>
                                      </p:to>
                                    </p:set>
                                  </p:childTnLst>
                                </p:cTn>
                              </p:par>
                            </p:childTnLst>
                          </p:cTn>
                        </p:par>
                      </p:childTnLst>
                    </p:cTn>
                  </p:par>
                </p:childTnLst>
              </p:cTn>
              <p:nextCondLst>
                <p:cond evt="onClick" delay="0">
                  <p:tgtEl>
                    <p:spTgt spid="9261"/>
                  </p:tgtEl>
                </p:cond>
              </p:nextCondLst>
            </p:seq>
          </p:childTnLst>
        </p:cTn>
      </p:par>
    </p:tnLst>
    <p:bldLst>
      <p:bldP spid="92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a:extLst>
              <a:ext uri="{FF2B5EF4-FFF2-40B4-BE49-F238E27FC236}">
                <a16:creationId xmlns:a16="http://schemas.microsoft.com/office/drawing/2014/main" id="{241ABC2C-730E-4A6D-8B61-6A7162C5F77A}"/>
              </a:ext>
            </a:extLst>
          </p:cNvPr>
          <p:cNvSpPr>
            <a:spLocks noChangeArrowheads="1"/>
          </p:cNvSpPr>
          <p:nvPr/>
        </p:nvSpPr>
        <p:spPr bwMode="auto">
          <a:xfrm>
            <a:off x="173182" y="247748"/>
            <a:ext cx="11845636"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9699" name="Picture 3" descr="33">
            <a:extLst>
              <a:ext uri="{FF2B5EF4-FFF2-40B4-BE49-F238E27FC236}">
                <a16:creationId xmlns:a16="http://schemas.microsoft.com/office/drawing/2014/main" id="{19DA9E82-31BC-4A62-8A24-6E07E254843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2930" y="1066801"/>
            <a:ext cx="10759786"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4">
            <a:extLst>
              <a:ext uri="{FF2B5EF4-FFF2-40B4-BE49-F238E27FC236}">
                <a16:creationId xmlns:a16="http://schemas.microsoft.com/office/drawing/2014/main" id="{79E8191E-FEEC-4CAF-B5F3-80B5BB324A9E}"/>
              </a:ext>
            </a:extLst>
          </p:cNvPr>
          <p:cNvGrpSpPr>
            <a:grpSpLocks/>
          </p:cNvGrpSpPr>
          <p:nvPr/>
        </p:nvGrpSpPr>
        <p:grpSpPr bwMode="auto">
          <a:xfrm>
            <a:off x="7635239" y="6019801"/>
            <a:ext cx="2500745" cy="561975"/>
            <a:chOff x="4512" y="3792"/>
            <a:chExt cx="736" cy="354"/>
          </a:xfrm>
        </p:grpSpPr>
        <p:pic>
          <p:nvPicPr>
            <p:cNvPr id="29741" name="Picture 5" descr="ani32">
              <a:extLst>
                <a:ext uri="{FF2B5EF4-FFF2-40B4-BE49-F238E27FC236}">
                  <a16:creationId xmlns:a16="http://schemas.microsoft.com/office/drawing/2014/main" id="{C3C09B37-2FD0-4B19-A770-5063F42FCFC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2" name="Text Box 6">
              <a:hlinkClick r:id="rId7" action="ppaction://hlinksldjump" tooltip="Trở lại chọn câu hỏi"/>
              <a:extLst>
                <a:ext uri="{FF2B5EF4-FFF2-40B4-BE49-F238E27FC236}">
                  <a16:creationId xmlns:a16="http://schemas.microsoft.com/office/drawing/2014/main" id="{F9EBAD21-6817-42D6-BBE3-8A8DFE59EA34}"/>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9701" name="AutoShape 7">
            <a:extLst>
              <a:ext uri="{FF2B5EF4-FFF2-40B4-BE49-F238E27FC236}">
                <a16:creationId xmlns:a16="http://schemas.microsoft.com/office/drawing/2014/main" id="{22642E4F-555A-41DD-A15A-2ECADBF58809}"/>
              </a:ext>
            </a:extLst>
          </p:cNvPr>
          <p:cNvSpPr>
            <a:spLocks noChangeArrowheads="1"/>
          </p:cNvSpPr>
          <p:nvPr/>
        </p:nvSpPr>
        <p:spPr bwMode="auto">
          <a:xfrm>
            <a:off x="4930140" y="609600"/>
            <a:ext cx="21717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2" name="AutoShape 8">
            <a:extLst>
              <a:ext uri="{FF2B5EF4-FFF2-40B4-BE49-F238E27FC236}">
                <a16:creationId xmlns:a16="http://schemas.microsoft.com/office/drawing/2014/main" id="{C5A600B3-EEEA-403E-9064-951D5946137D}"/>
              </a:ext>
            </a:extLst>
          </p:cNvPr>
          <p:cNvSpPr>
            <a:spLocks noChangeArrowheads="1"/>
          </p:cNvSpPr>
          <p:nvPr/>
        </p:nvSpPr>
        <p:spPr bwMode="auto">
          <a:xfrm>
            <a:off x="5027295" y="685801"/>
            <a:ext cx="1990725"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3" name="Text Box 9">
            <a:extLst>
              <a:ext uri="{FF2B5EF4-FFF2-40B4-BE49-F238E27FC236}">
                <a16:creationId xmlns:a16="http://schemas.microsoft.com/office/drawing/2014/main" id="{30816DD2-1A76-489B-B500-BAC1AA312865}"/>
              </a:ext>
            </a:extLst>
          </p:cNvPr>
          <p:cNvSpPr txBox="1">
            <a:spLocks noChangeArrowheads="1"/>
          </p:cNvSpPr>
          <p:nvPr/>
        </p:nvSpPr>
        <p:spPr bwMode="auto">
          <a:xfrm>
            <a:off x="5015865" y="685800"/>
            <a:ext cx="208943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latin typeface="Times New Roman" panose="02020603050405020304" pitchFamily="18" charset="0"/>
                <a:cs typeface="Times New Roman" panose="02020603050405020304" pitchFamily="18" charset="0"/>
              </a:rPr>
              <a:t>Câu hỏi 4.1</a:t>
            </a:r>
          </a:p>
        </p:txBody>
      </p:sp>
      <p:pic>
        <p:nvPicPr>
          <p:cNvPr id="29704" name="Picture 10" descr="star_tip_md_wht">
            <a:extLst>
              <a:ext uri="{FF2B5EF4-FFF2-40B4-BE49-F238E27FC236}">
                <a16:creationId xmlns:a16="http://schemas.microsoft.com/office/drawing/2014/main" id="{35E3B2C0-E6AB-4436-B2D5-9DC95FB4815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178312" y="436466"/>
            <a:ext cx="69099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descr="people008">
            <a:extLst>
              <a:ext uri="{FF2B5EF4-FFF2-40B4-BE49-F238E27FC236}">
                <a16:creationId xmlns:a16="http://schemas.microsoft.com/office/drawing/2014/main" id="{0D2253EA-C03F-45C1-81EF-6B01C13C9D2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16468" y="5283200"/>
            <a:ext cx="12585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AutoShape 12">
            <a:extLst>
              <a:ext uri="{FF2B5EF4-FFF2-40B4-BE49-F238E27FC236}">
                <a16:creationId xmlns:a16="http://schemas.microsoft.com/office/drawing/2014/main" id="{867314A3-E302-41E3-BCCC-B0773780BE1F}"/>
              </a:ext>
            </a:extLst>
          </p:cNvPr>
          <p:cNvSpPr>
            <a:spLocks noChangeArrowheads="1"/>
          </p:cNvSpPr>
          <p:nvPr/>
        </p:nvSpPr>
        <p:spPr bwMode="auto">
          <a:xfrm flipV="1">
            <a:off x="2217420" y="2438397"/>
            <a:ext cx="8489372" cy="889001"/>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6877" name="Text Box 13">
            <a:extLst>
              <a:ext uri="{FF2B5EF4-FFF2-40B4-BE49-F238E27FC236}">
                <a16:creationId xmlns:a16="http://schemas.microsoft.com/office/drawing/2014/main" id="{2C1E2BF2-4467-4858-8240-ACF54E289781}"/>
              </a:ext>
            </a:extLst>
          </p:cNvPr>
          <p:cNvSpPr txBox="1">
            <a:spLocks noChangeArrowheads="1"/>
          </p:cNvSpPr>
          <p:nvPr/>
        </p:nvSpPr>
        <p:spPr bwMode="auto">
          <a:xfrm>
            <a:off x="2205990" y="2514600"/>
            <a:ext cx="858808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0" indent="0" algn="just" defTabSz="914400" fontAlgn="base">
              <a:spcBef>
                <a:spcPts val="600"/>
              </a:spcBef>
              <a:spcAft>
                <a:spcPts val="600"/>
              </a:spcAft>
            </a:pPr>
            <a:r>
              <a:rPr lang="en-US" altLang="en-US" sz="2600">
                <a:latin typeface="Times New Roman" panose="02020603050405020304" pitchFamily="18" charset="0"/>
                <a:cs typeface="Times New Roman" panose="02020603050405020304" pitchFamily="18" charset="0"/>
              </a:rPr>
              <a:t>A. Ngành khoa học về xử lí thông tin tự động dựa trên máy tính điện tử</a:t>
            </a:r>
          </a:p>
          <a:p>
            <a:pPr marL="0" lvl="0" indent="0" algn="just" defTabSz="914400" fontAlgn="base">
              <a:spcBef>
                <a:spcPts val="600"/>
              </a:spcBef>
              <a:spcAft>
                <a:spcPts val="600"/>
              </a:spcAft>
            </a:pPr>
            <a:r>
              <a:rPr lang="en-US" altLang="en-US" sz="2600">
                <a:latin typeface="Times New Roman" panose="02020603050405020304" pitchFamily="18" charset="0"/>
                <a:cs typeface="Times New Roman" panose="02020603050405020304" pitchFamily="18" charset="0"/>
              </a:rPr>
              <a:t>B. Áp dụng máy tính trong các hoạt động xử lí thông tin</a:t>
            </a:r>
          </a:p>
          <a:p>
            <a:pPr marL="0" lvl="0" indent="0" algn="just" defTabSz="914400" fontAlgn="base">
              <a:spcBef>
                <a:spcPts val="600"/>
              </a:spcBef>
              <a:spcAft>
                <a:spcPts val="600"/>
              </a:spcAft>
            </a:pPr>
            <a:r>
              <a:rPr lang="en-US" altLang="en-US" sz="2600">
                <a:latin typeface="Times New Roman" panose="02020603050405020304" pitchFamily="18" charset="0"/>
                <a:cs typeface="Times New Roman" panose="02020603050405020304" pitchFamily="18" charset="0"/>
              </a:rPr>
              <a:t>C. Máy tính và các công việc liên quan đến máy tính điện tử</a:t>
            </a:r>
          </a:p>
          <a:p>
            <a:pPr marL="0" lvl="0" indent="0" algn="just" defTabSz="914400" fontAlgn="base">
              <a:spcBef>
                <a:spcPts val="600"/>
              </a:spcBef>
              <a:spcAft>
                <a:spcPts val="600"/>
              </a:spcAft>
            </a:pPr>
            <a:r>
              <a:rPr lang="en-US" altLang="en-US" sz="2600">
                <a:latin typeface="Times New Roman" panose="02020603050405020304" pitchFamily="18" charset="0"/>
                <a:cs typeface="Times New Roman" panose="02020603050405020304" pitchFamily="18" charset="0"/>
              </a:rPr>
              <a:t>D. Lập chương trình cho máy tính</a:t>
            </a:r>
          </a:p>
        </p:txBody>
      </p:sp>
      <p:sp>
        <p:nvSpPr>
          <p:cNvPr id="36878" name="Text Box 14">
            <a:extLst>
              <a:ext uri="{FF2B5EF4-FFF2-40B4-BE49-F238E27FC236}">
                <a16:creationId xmlns:a16="http://schemas.microsoft.com/office/drawing/2014/main" id="{296FDD5F-7211-4171-9452-819423ADF0D1}"/>
              </a:ext>
            </a:extLst>
          </p:cNvPr>
          <p:cNvSpPr txBox="1">
            <a:spLocks noChangeArrowheads="1"/>
          </p:cNvSpPr>
          <p:nvPr/>
        </p:nvSpPr>
        <p:spPr bwMode="auto">
          <a:xfrm>
            <a:off x="4452319" y="6009536"/>
            <a:ext cx="1161943"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CD0703C6-A300-4B70-B3C9-BDC1F089BED5}"/>
              </a:ext>
            </a:extLst>
          </p:cNvPr>
          <p:cNvGrpSpPr>
            <a:grpSpLocks/>
          </p:cNvGrpSpPr>
          <p:nvPr/>
        </p:nvGrpSpPr>
        <p:grpSpPr bwMode="auto">
          <a:xfrm>
            <a:off x="9168686" y="5181600"/>
            <a:ext cx="1774788" cy="1295400"/>
            <a:chOff x="4574" y="3342"/>
            <a:chExt cx="960" cy="912"/>
          </a:xfrm>
        </p:grpSpPr>
        <p:sp>
          <p:nvSpPr>
            <p:cNvPr id="29739" name="AutoShape 16">
              <a:extLst>
                <a:ext uri="{FF2B5EF4-FFF2-40B4-BE49-F238E27FC236}">
                  <a16:creationId xmlns:a16="http://schemas.microsoft.com/office/drawing/2014/main" id="{7B33534F-82F9-4EB2-ABB5-4F419EB16EA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40" name="Text Box 17">
              <a:extLst>
                <a:ext uri="{FF2B5EF4-FFF2-40B4-BE49-F238E27FC236}">
                  <a16:creationId xmlns:a16="http://schemas.microsoft.com/office/drawing/2014/main" id="{E3FE1C0B-0063-47B1-82CF-E3AA4361835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3492FE55-0FF6-4B26-A50E-1F86744F9086}"/>
              </a:ext>
            </a:extLst>
          </p:cNvPr>
          <p:cNvGrpSpPr>
            <a:grpSpLocks/>
          </p:cNvGrpSpPr>
          <p:nvPr/>
        </p:nvGrpSpPr>
        <p:grpSpPr bwMode="auto">
          <a:xfrm>
            <a:off x="9168686" y="5181600"/>
            <a:ext cx="1774788" cy="1295400"/>
            <a:chOff x="4574" y="3342"/>
            <a:chExt cx="960" cy="912"/>
          </a:xfrm>
        </p:grpSpPr>
        <p:sp>
          <p:nvSpPr>
            <p:cNvPr id="29737" name="AutoShape 19">
              <a:extLst>
                <a:ext uri="{FF2B5EF4-FFF2-40B4-BE49-F238E27FC236}">
                  <a16:creationId xmlns:a16="http://schemas.microsoft.com/office/drawing/2014/main" id="{008A87F6-C62C-4530-8500-B8A4F433835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8" name="Text Box 20">
              <a:extLst>
                <a:ext uri="{FF2B5EF4-FFF2-40B4-BE49-F238E27FC236}">
                  <a16:creationId xmlns:a16="http://schemas.microsoft.com/office/drawing/2014/main" id="{C0B9A4AE-C721-4997-81C6-591A25A2F37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A5DDF35B-B945-45B4-A132-8E64440CA5DE}"/>
              </a:ext>
            </a:extLst>
          </p:cNvPr>
          <p:cNvGrpSpPr>
            <a:grpSpLocks/>
          </p:cNvGrpSpPr>
          <p:nvPr/>
        </p:nvGrpSpPr>
        <p:grpSpPr bwMode="auto">
          <a:xfrm>
            <a:off x="9168686" y="5181600"/>
            <a:ext cx="1774788" cy="1295400"/>
            <a:chOff x="4574" y="3342"/>
            <a:chExt cx="960" cy="912"/>
          </a:xfrm>
        </p:grpSpPr>
        <p:sp>
          <p:nvSpPr>
            <p:cNvPr id="29735" name="AutoShape 22">
              <a:extLst>
                <a:ext uri="{FF2B5EF4-FFF2-40B4-BE49-F238E27FC236}">
                  <a16:creationId xmlns:a16="http://schemas.microsoft.com/office/drawing/2014/main" id="{C8059F8E-3561-42BD-BD36-D31FEC29EB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6" name="Text Box 23">
              <a:extLst>
                <a:ext uri="{FF2B5EF4-FFF2-40B4-BE49-F238E27FC236}">
                  <a16:creationId xmlns:a16="http://schemas.microsoft.com/office/drawing/2014/main" id="{2780A421-53D6-468D-8935-E785F0128B4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195BE785-31F6-44AC-801C-96C3C73AF6A2}"/>
              </a:ext>
            </a:extLst>
          </p:cNvPr>
          <p:cNvGrpSpPr>
            <a:grpSpLocks/>
          </p:cNvGrpSpPr>
          <p:nvPr/>
        </p:nvGrpSpPr>
        <p:grpSpPr bwMode="auto">
          <a:xfrm>
            <a:off x="9168686" y="5181600"/>
            <a:ext cx="1774788" cy="1295400"/>
            <a:chOff x="4574" y="3342"/>
            <a:chExt cx="960" cy="912"/>
          </a:xfrm>
        </p:grpSpPr>
        <p:sp>
          <p:nvSpPr>
            <p:cNvPr id="29733" name="AutoShape 25">
              <a:extLst>
                <a:ext uri="{FF2B5EF4-FFF2-40B4-BE49-F238E27FC236}">
                  <a16:creationId xmlns:a16="http://schemas.microsoft.com/office/drawing/2014/main" id="{180BB520-3944-4E77-96DF-E7B40DB233B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4" name="Text Box 26">
              <a:extLst>
                <a:ext uri="{FF2B5EF4-FFF2-40B4-BE49-F238E27FC236}">
                  <a16:creationId xmlns:a16="http://schemas.microsoft.com/office/drawing/2014/main" id="{C17691CD-8921-4EDB-BA05-A70FF04FD2C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E5F2750-8464-4EE2-8FCA-978D74543F65}"/>
              </a:ext>
            </a:extLst>
          </p:cNvPr>
          <p:cNvGrpSpPr>
            <a:grpSpLocks/>
          </p:cNvGrpSpPr>
          <p:nvPr/>
        </p:nvGrpSpPr>
        <p:grpSpPr bwMode="auto">
          <a:xfrm>
            <a:off x="9168686" y="5181600"/>
            <a:ext cx="1774788" cy="1295400"/>
            <a:chOff x="4574" y="3342"/>
            <a:chExt cx="960" cy="912"/>
          </a:xfrm>
        </p:grpSpPr>
        <p:sp>
          <p:nvSpPr>
            <p:cNvPr id="29731" name="AutoShape 28">
              <a:extLst>
                <a:ext uri="{FF2B5EF4-FFF2-40B4-BE49-F238E27FC236}">
                  <a16:creationId xmlns:a16="http://schemas.microsoft.com/office/drawing/2014/main" id="{6BAF3080-4E7D-43E6-8FE1-C3D8384978A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2" name="Text Box 29">
              <a:extLst>
                <a:ext uri="{FF2B5EF4-FFF2-40B4-BE49-F238E27FC236}">
                  <a16:creationId xmlns:a16="http://schemas.microsoft.com/office/drawing/2014/main" id="{FF79A972-B890-4E95-A425-1B5E93F1E92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429AB579-2283-4173-9BB6-4B2C1B777857}"/>
              </a:ext>
            </a:extLst>
          </p:cNvPr>
          <p:cNvGrpSpPr>
            <a:grpSpLocks/>
          </p:cNvGrpSpPr>
          <p:nvPr/>
        </p:nvGrpSpPr>
        <p:grpSpPr bwMode="auto">
          <a:xfrm>
            <a:off x="9168686" y="5181600"/>
            <a:ext cx="1774788" cy="1295400"/>
            <a:chOff x="4574" y="3342"/>
            <a:chExt cx="960" cy="912"/>
          </a:xfrm>
        </p:grpSpPr>
        <p:sp>
          <p:nvSpPr>
            <p:cNvPr id="29729" name="AutoShape 31">
              <a:extLst>
                <a:ext uri="{FF2B5EF4-FFF2-40B4-BE49-F238E27FC236}">
                  <a16:creationId xmlns:a16="http://schemas.microsoft.com/office/drawing/2014/main" id="{811D97CE-B7C4-4A34-BA01-4D0AEFAE7E3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0" name="Text Box 32">
              <a:extLst>
                <a:ext uri="{FF2B5EF4-FFF2-40B4-BE49-F238E27FC236}">
                  <a16:creationId xmlns:a16="http://schemas.microsoft.com/office/drawing/2014/main" id="{7080D28A-032D-4C6B-BECC-42B797E7C73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9564B997-6DE4-44EE-B014-FD9E1096ABA9}"/>
              </a:ext>
            </a:extLst>
          </p:cNvPr>
          <p:cNvGrpSpPr>
            <a:grpSpLocks/>
          </p:cNvGrpSpPr>
          <p:nvPr/>
        </p:nvGrpSpPr>
        <p:grpSpPr bwMode="auto">
          <a:xfrm>
            <a:off x="9168686" y="5181600"/>
            <a:ext cx="1774788" cy="1295400"/>
            <a:chOff x="4574" y="3342"/>
            <a:chExt cx="960" cy="912"/>
          </a:xfrm>
        </p:grpSpPr>
        <p:sp>
          <p:nvSpPr>
            <p:cNvPr id="29727" name="AutoShape 34">
              <a:extLst>
                <a:ext uri="{FF2B5EF4-FFF2-40B4-BE49-F238E27FC236}">
                  <a16:creationId xmlns:a16="http://schemas.microsoft.com/office/drawing/2014/main" id="{BDC9EEC4-430B-4C4F-A1ED-BDE1D795271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8" name="Text Box 35">
              <a:extLst>
                <a:ext uri="{FF2B5EF4-FFF2-40B4-BE49-F238E27FC236}">
                  <a16:creationId xmlns:a16="http://schemas.microsoft.com/office/drawing/2014/main" id="{C00C5E31-48B2-4BDB-834F-D952ABCE4BD3}"/>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9E7D3847-9E2C-47F8-A372-9B38EB751306}"/>
              </a:ext>
            </a:extLst>
          </p:cNvPr>
          <p:cNvGrpSpPr>
            <a:grpSpLocks/>
          </p:cNvGrpSpPr>
          <p:nvPr/>
        </p:nvGrpSpPr>
        <p:grpSpPr bwMode="auto">
          <a:xfrm>
            <a:off x="9168686" y="5181600"/>
            <a:ext cx="1774788" cy="1295400"/>
            <a:chOff x="4574" y="3342"/>
            <a:chExt cx="960" cy="912"/>
          </a:xfrm>
        </p:grpSpPr>
        <p:sp>
          <p:nvSpPr>
            <p:cNvPr id="29725" name="AutoShape 37">
              <a:extLst>
                <a:ext uri="{FF2B5EF4-FFF2-40B4-BE49-F238E27FC236}">
                  <a16:creationId xmlns:a16="http://schemas.microsoft.com/office/drawing/2014/main" id="{2CF069F1-3522-435E-8E3D-B54FB15241B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6" name="Text Box 38">
              <a:extLst>
                <a:ext uri="{FF2B5EF4-FFF2-40B4-BE49-F238E27FC236}">
                  <a16:creationId xmlns:a16="http://schemas.microsoft.com/office/drawing/2014/main" id="{527481CB-2632-4C14-9643-DD0D2BF6AC6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B6F0A7DD-EE22-4A11-9E2F-492910CF26E7}"/>
              </a:ext>
            </a:extLst>
          </p:cNvPr>
          <p:cNvGrpSpPr>
            <a:grpSpLocks/>
          </p:cNvGrpSpPr>
          <p:nvPr/>
        </p:nvGrpSpPr>
        <p:grpSpPr bwMode="auto">
          <a:xfrm>
            <a:off x="9168686" y="5181600"/>
            <a:ext cx="1774788" cy="1295400"/>
            <a:chOff x="4574" y="3342"/>
            <a:chExt cx="960" cy="912"/>
          </a:xfrm>
        </p:grpSpPr>
        <p:sp>
          <p:nvSpPr>
            <p:cNvPr id="29723" name="AutoShape 40">
              <a:extLst>
                <a:ext uri="{FF2B5EF4-FFF2-40B4-BE49-F238E27FC236}">
                  <a16:creationId xmlns:a16="http://schemas.microsoft.com/office/drawing/2014/main" id="{E6A7F8B3-4E80-4604-9C7D-F59D2B4C82B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4" name="Text Box 41">
              <a:extLst>
                <a:ext uri="{FF2B5EF4-FFF2-40B4-BE49-F238E27FC236}">
                  <a16:creationId xmlns:a16="http://schemas.microsoft.com/office/drawing/2014/main" id="{FCD027B8-6DB7-4124-A58C-D64E63206A8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AA7AEF3B-6CC5-42B4-89DB-F17EB03E675D}"/>
              </a:ext>
            </a:extLst>
          </p:cNvPr>
          <p:cNvGrpSpPr>
            <a:grpSpLocks/>
          </p:cNvGrpSpPr>
          <p:nvPr/>
        </p:nvGrpSpPr>
        <p:grpSpPr bwMode="auto">
          <a:xfrm>
            <a:off x="9166859" y="5180013"/>
            <a:ext cx="1776845" cy="1295400"/>
            <a:chOff x="4574" y="3342"/>
            <a:chExt cx="960" cy="912"/>
          </a:xfrm>
        </p:grpSpPr>
        <p:sp>
          <p:nvSpPr>
            <p:cNvPr id="29721" name="AutoShape 43">
              <a:extLst>
                <a:ext uri="{FF2B5EF4-FFF2-40B4-BE49-F238E27FC236}">
                  <a16:creationId xmlns:a16="http://schemas.microsoft.com/office/drawing/2014/main" id="{0A2A9483-DD38-4D7D-82E6-373368FC72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29722" name="Text Box 44">
              <a:extLst>
                <a:ext uri="{FF2B5EF4-FFF2-40B4-BE49-F238E27FC236}">
                  <a16:creationId xmlns:a16="http://schemas.microsoft.com/office/drawing/2014/main" id="{6031D083-051C-4880-8B68-EEC5B59FF40A}"/>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6909" name="Text Box 45">
            <a:extLst>
              <a:ext uri="{FF2B5EF4-FFF2-40B4-BE49-F238E27FC236}">
                <a16:creationId xmlns:a16="http://schemas.microsoft.com/office/drawing/2014/main" id="{FE0913B9-9CFC-48EE-B3FB-91FAD74E7186}"/>
              </a:ext>
            </a:extLst>
          </p:cNvPr>
          <p:cNvSpPr txBox="1">
            <a:spLocks noChangeArrowheads="1"/>
          </p:cNvSpPr>
          <p:nvPr/>
        </p:nvSpPr>
        <p:spPr bwMode="auto">
          <a:xfrm>
            <a:off x="2835199" y="6324601"/>
            <a:ext cx="5216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4672F34-C249-4D6D-BDAA-024508946417}"/>
              </a:ext>
            </a:extLst>
          </p:cNvPr>
          <p:cNvSpPr>
            <a:spLocks noChangeArrowheads="1"/>
          </p:cNvSpPr>
          <p:nvPr/>
        </p:nvSpPr>
        <p:spPr bwMode="auto">
          <a:xfrm>
            <a:off x="1253490" y="1219200"/>
            <a:ext cx="9575222" cy="10668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ctr" defTabSz="914400" fontAlgn="base">
              <a:spcBef>
                <a:spcPct val="0"/>
              </a:spcBef>
              <a:spcAft>
                <a:spcPct val="0"/>
              </a:spcAft>
            </a:pPr>
            <a:r>
              <a:rPr lang="en-US" altLang="en-US" sz="2800" b="1">
                <a:latin typeface="Times New Roman" panose="02020603050405020304" pitchFamily="18" charset="0"/>
                <a:cs typeface="Times New Roman" panose="02020603050405020304" pitchFamily="18" charset="0"/>
              </a:rPr>
              <a:t>Chọn đáp án đúng khi nói về thuật ngữ Tin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6877"/>
                                        </p:tgtEl>
                                        <p:attrNameLst>
                                          <p:attrName>style.visibility</p:attrName>
                                        </p:attrNameLst>
                                      </p:cBhvr>
                                      <p:to>
                                        <p:strVal val="visible"/>
                                      </p:to>
                                    </p:set>
                                    <p:anim calcmode="discrete" valueType="clr">
                                      <p:cBhvr override="childStyle">
                                        <p:cTn id="7" dur="150"/>
                                        <p:tgtEl>
                                          <p:spTgt spid="3687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6877"/>
                                        </p:tgtEl>
                                        <p:attrNameLst>
                                          <p:attrName>fillcolor</p:attrName>
                                        </p:attrNameLst>
                                      </p:cBhvr>
                                      <p:tavLst>
                                        <p:tav tm="0">
                                          <p:val>
                                            <p:clrVal>
                                              <a:schemeClr val="accent2"/>
                                            </p:clrVal>
                                          </p:val>
                                        </p:tav>
                                        <p:tav tm="50000">
                                          <p:val>
                                            <p:clrVal>
                                              <a:schemeClr val="hlink"/>
                                            </p:clrVal>
                                          </p:val>
                                        </p:tav>
                                      </p:tavLst>
                                    </p:anim>
                                    <p:set>
                                      <p:cBhvr>
                                        <p:cTn id="9" dur="150"/>
                                        <p:tgtEl>
                                          <p:spTgt spid="36877"/>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687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876"/>
                                        </p:tgtEl>
                                        <p:attrNameLst>
                                          <p:attrName>style.visibility</p:attrName>
                                        </p:attrNameLst>
                                      </p:cBhvr>
                                      <p:to>
                                        <p:strVal val="visible"/>
                                      </p:to>
                                    </p:set>
                                    <p:animEffect transition="in" filter="fade">
                                      <p:cBhvr>
                                        <p:cTn id="18" dur="500"/>
                                        <p:tgtEl>
                                          <p:spTgt spid="36876"/>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6876"/>
                                        </p:tgtEl>
                                        <p:attrNameLst>
                                          <p:attrName>style.color</p:attrName>
                                        </p:attrNameLst>
                                      </p:cBhvr>
                                      <p:by>
                                        <p:hsl h="-7200000" s="0" l="0"/>
                                      </p:by>
                                    </p:animClr>
                                    <p:animClr clrSpc="hsl" dir="cw">
                                      <p:cBhvr>
                                        <p:cTn id="21" dur="500" fill="hold"/>
                                        <p:tgtEl>
                                          <p:spTgt spid="36876"/>
                                        </p:tgtEl>
                                        <p:attrNameLst>
                                          <p:attrName>fillcolor</p:attrName>
                                        </p:attrNameLst>
                                      </p:cBhvr>
                                      <p:by>
                                        <p:hsl h="-7200000" s="0" l="0"/>
                                      </p:by>
                                    </p:animClr>
                                    <p:animClr clrSpc="hsl" dir="cw">
                                      <p:cBhvr>
                                        <p:cTn id="22" dur="500" fill="hold"/>
                                        <p:tgtEl>
                                          <p:spTgt spid="36876"/>
                                        </p:tgtEl>
                                        <p:attrNameLst>
                                          <p:attrName>stroke.color</p:attrName>
                                        </p:attrNameLst>
                                      </p:cBhvr>
                                      <p:by>
                                        <p:hsl h="-7200000" s="0" l="0"/>
                                      </p:by>
                                    </p:animClr>
                                    <p:set>
                                      <p:cBhvr>
                                        <p:cTn id="23" dur="500" fill="hold"/>
                                        <p:tgtEl>
                                          <p:spTgt spid="36876"/>
                                        </p:tgtEl>
                                        <p:attrNameLst>
                                          <p:attrName>fill.type</p:attrName>
                                        </p:attrNameLst>
                                      </p:cBhvr>
                                      <p:to>
                                        <p:strVal val="solid"/>
                                      </p:to>
                                    </p:set>
                                  </p:childTnLst>
                                </p:cTn>
                              </p:par>
                            </p:childTnLst>
                          </p:cTn>
                        </p:par>
                      </p:childTnLst>
                    </p:cTn>
                  </p:par>
                </p:childTnLst>
              </p:cTn>
              <p:nextCondLst>
                <p:cond evt="onClick" delay="0">
                  <p:tgtEl>
                    <p:spTgt spid="36878"/>
                  </p:tgtEl>
                </p:cond>
              </p:nextCondLst>
            </p:seq>
            <p:seq concurrent="1" nextAc="seek">
              <p:cTn id="24" restart="whenNotActive" fill="hold" evtFilter="cancelBubble" nodeType="interactiveSeq">
                <p:stCondLst>
                  <p:cond evt="onClick" delay="0">
                    <p:tgtEl>
                      <p:spTgt spid="36909"/>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6909"/>
                  </p:tgtEl>
                </p:cond>
              </p:nextCondLst>
            </p:seq>
          </p:childTnLst>
        </p:cTn>
      </p:par>
    </p:tnLst>
    <p:bldLst>
      <p:bldP spid="36876" grpId="0" animBg="1"/>
      <p:bldP spid="36876" grpId="1" animBg="1"/>
      <p:bldP spid="92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1. Bản quyền thông tin và sản phẩm số</a:t>
            </a:r>
          </a:p>
        </p:txBody>
      </p:sp>
      <p:sp>
        <p:nvSpPr>
          <p:cNvPr id="2" name="TextBox 1">
            <a:extLst>
              <a:ext uri="{FF2B5EF4-FFF2-40B4-BE49-F238E27FC236}">
                <a16:creationId xmlns:a16="http://schemas.microsoft.com/office/drawing/2014/main" id="{D46F0D5E-5AFA-4474-BA10-3DC4DB8621C8}"/>
              </a:ext>
            </a:extLst>
          </p:cNvPr>
          <p:cNvSpPr txBox="1"/>
          <p:nvPr/>
        </p:nvSpPr>
        <p:spPr>
          <a:xfrm>
            <a:off x="797858" y="790817"/>
            <a:ext cx="10596282" cy="3108543"/>
          </a:xfrm>
          <a:prstGeom prst="rect">
            <a:avLst/>
          </a:prstGeom>
          <a:noFill/>
        </p:spPr>
        <p:txBody>
          <a:bodyPr wrap="square" rtlCol="0">
            <a:spAutoFit/>
          </a:bodyPr>
          <a:lstStyle/>
          <a:p>
            <a:pPr marL="457200" indent="-457200" algn="just">
              <a:buFontTx/>
              <a:buChar char="-"/>
            </a:pPr>
            <a:r>
              <a:rPr lang="en-US" sz="2800">
                <a:latin typeface="Times New Roman" panose="02020603050405020304" pitchFamily="18" charset="0"/>
                <a:cs typeface="Times New Roman" panose="02020603050405020304" pitchFamily="18" charset="0"/>
              </a:rPr>
              <a:t>Quyền tác giả là quyền của tác giả đối với những sáng tạo tinh thần và văn hóa (gọi tắt là tác phẩm) của mình. Các sản phẩm số cũng được bảo vệ bởi quyền tác giả.</a:t>
            </a:r>
          </a:p>
          <a:p>
            <a:pPr marL="457200" indent="-457200" algn="just">
              <a:buFontTx/>
              <a:buChar char="-"/>
            </a:pPr>
            <a:r>
              <a:rPr lang="en-US" sz="2800">
                <a:latin typeface="Times New Roman" panose="02020603050405020304" pitchFamily="18" charset="0"/>
                <a:cs typeface="Times New Roman" panose="02020603050405020304" pitchFamily="18" charset="0"/>
              </a:rPr>
              <a:t>Ví dụ: Luật Sở hữu trí tuệ được áp dụng cho cả những xuất bản phẩm đã được số hóa (như bài viết, thanh ảnh, video, …) và các sản phẩm kĩ thuật số (như trang web, phần mềm, …)</a:t>
            </a:r>
          </a:p>
          <a:p>
            <a:pPr marL="457200" indent="-457200">
              <a:buFontTx/>
              <a:buChar char="-"/>
            </a:pPr>
            <a:r>
              <a:rPr lang="en-US" sz="2800">
                <a:latin typeface="Times New Roman" panose="02020603050405020304" pitchFamily="18" charset="0"/>
                <a:cs typeface="Times New Roman" panose="02020603050405020304" pitchFamily="18" charset="0"/>
              </a:rPr>
              <a:t>Xét tình huống sau:</a:t>
            </a:r>
          </a:p>
        </p:txBody>
      </p:sp>
      <p:pic>
        <p:nvPicPr>
          <p:cNvPr id="6" name="Picture 5">
            <a:extLst>
              <a:ext uri="{FF2B5EF4-FFF2-40B4-BE49-F238E27FC236}">
                <a16:creationId xmlns:a16="http://schemas.microsoft.com/office/drawing/2014/main" id="{AE7C5B73-6926-4C02-B5FD-06F274CE653D}"/>
              </a:ext>
            </a:extLst>
          </p:cNvPr>
          <p:cNvPicPr>
            <a:picLocks noChangeAspect="1"/>
          </p:cNvPicPr>
          <p:nvPr/>
        </p:nvPicPr>
        <p:blipFill rotWithShape="1">
          <a:blip r:embed="rId2"/>
          <a:srcRect l="59432" t="54144" b="23219"/>
          <a:stretch/>
        </p:blipFill>
        <p:spPr>
          <a:xfrm>
            <a:off x="1783976" y="3920837"/>
            <a:ext cx="9362200" cy="2937163"/>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a:extLst>
              <a:ext uri="{FF2B5EF4-FFF2-40B4-BE49-F238E27FC236}">
                <a16:creationId xmlns:a16="http://schemas.microsoft.com/office/drawing/2014/main" id="{241ABC2C-730E-4A6D-8B61-6A7162C5F77A}"/>
              </a:ext>
            </a:extLst>
          </p:cNvPr>
          <p:cNvSpPr>
            <a:spLocks noChangeArrowheads="1"/>
          </p:cNvSpPr>
          <p:nvPr/>
        </p:nvSpPr>
        <p:spPr bwMode="auto">
          <a:xfrm>
            <a:off x="180109" y="304800"/>
            <a:ext cx="11720945"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9699" name="Picture 3" descr="33">
            <a:extLst>
              <a:ext uri="{FF2B5EF4-FFF2-40B4-BE49-F238E27FC236}">
                <a16:creationId xmlns:a16="http://schemas.microsoft.com/office/drawing/2014/main" id="{19DA9E82-31BC-4A62-8A24-6E07E254843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8099" y="1066801"/>
            <a:ext cx="10646525"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4">
            <a:extLst>
              <a:ext uri="{FF2B5EF4-FFF2-40B4-BE49-F238E27FC236}">
                <a16:creationId xmlns:a16="http://schemas.microsoft.com/office/drawing/2014/main" id="{79E8191E-FEEC-4CAF-B5F3-80B5BB324A9E}"/>
              </a:ext>
            </a:extLst>
          </p:cNvPr>
          <p:cNvGrpSpPr>
            <a:grpSpLocks/>
          </p:cNvGrpSpPr>
          <p:nvPr/>
        </p:nvGrpSpPr>
        <p:grpSpPr bwMode="auto">
          <a:xfrm>
            <a:off x="7641090" y="6019801"/>
            <a:ext cx="2474422" cy="561975"/>
            <a:chOff x="4512" y="3792"/>
            <a:chExt cx="736" cy="354"/>
          </a:xfrm>
        </p:grpSpPr>
        <p:pic>
          <p:nvPicPr>
            <p:cNvPr id="29741" name="Picture 5" descr="ani32">
              <a:extLst>
                <a:ext uri="{FF2B5EF4-FFF2-40B4-BE49-F238E27FC236}">
                  <a16:creationId xmlns:a16="http://schemas.microsoft.com/office/drawing/2014/main" id="{C3C09B37-2FD0-4B19-A770-5063F42FCFC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2" name="Text Box 6">
              <a:hlinkClick r:id="rId7" action="ppaction://hlinksldjump" tooltip="Trở lại chọn câu hỏi"/>
              <a:extLst>
                <a:ext uri="{FF2B5EF4-FFF2-40B4-BE49-F238E27FC236}">
                  <a16:creationId xmlns:a16="http://schemas.microsoft.com/office/drawing/2014/main" id="{F9EBAD21-6817-42D6-BBE3-8A8DFE59EA34}"/>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9701" name="AutoShape 7">
            <a:extLst>
              <a:ext uri="{FF2B5EF4-FFF2-40B4-BE49-F238E27FC236}">
                <a16:creationId xmlns:a16="http://schemas.microsoft.com/office/drawing/2014/main" id="{22642E4F-555A-41DD-A15A-2ECADBF58809}"/>
              </a:ext>
            </a:extLst>
          </p:cNvPr>
          <p:cNvSpPr>
            <a:spLocks noChangeArrowheads="1"/>
          </p:cNvSpPr>
          <p:nvPr/>
        </p:nvSpPr>
        <p:spPr bwMode="auto">
          <a:xfrm>
            <a:off x="4935220" y="609600"/>
            <a:ext cx="21488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2" name="AutoShape 8">
            <a:extLst>
              <a:ext uri="{FF2B5EF4-FFF2-40B4-BE49-F238E27FC236}">
                <a16:creationId xmlns:a16="http://schemas.microsoft.com/office/drawing/2014/main" id="{C5A600B3-EEEA-403E-9064-951D5946137D}"/>
              </a:ext>
            </a:extLst>
          </p:cNvPr>
          <p:cNvSpPr>
            <a:spLocks noChangeArrowheads="1"/>
          </p:cNvSpPr>
          <p:nvPr/>
        </p:nvSpPr>
        <p:spPr bwMode="auto">
          <a:xfrm>
            <a:off x="5031952" y="685801"/>
            <a:ext cx="1969770"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3" name="Text Box 9">
            <a:extLst>
              <a:ext uri="{FF2B5EF4-FFF2-40B4-BE49-F238E27FC236}">
                <a16:creationId xmlns:a16="http://schemas.microsoft.com/office/drawing/2014/main" id="{30816DD2-1A76-489B-B500-BAC1AA312865}"/>
              </a:ext>
            </a:extLst>
          </p:cNvPr>
          <p:cNvSpPr txBox="1">
            <a:spLocks noChangeArrowheads="1"/>
          </p:cNvSpPr>
          <p:nvPr/>
        </p:nvSpPr>
        <p:spPr bwMode="auto">
          <a:xfrm>
            <a:off x="5020753" y="685800"/>
            <a:ext cx="206744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latin typeface="Times New Roman" panose="02020603050405020304" pitchFamily="18" charset="0"/>
                <a:cs typeface="Times New Roman" panose="02020603050405020304" pitchFamily="18" charset="0"/>
              </a:rPr>
              <a:t>Câu hỏi 4.2</a:t>
            </a:r>
          </a:p>
        </p:txBody>
      </p:sp>
      <p:pic>
        <p:nvPicPr>
          <p:cNvPr id="29704" name="Picture 10" descr="star_tip_md_wht">
            <a:extLst>
              <a:ext uri="{FF2B5EF4-FFF2-40B4-BE49-F238E27FC236}">
                <a16:creationId xmlns:a16="http://schemas.microsoft.com/office/drawing/2014/main" id="{35E3B2C0-E6AB-4436-B2D5-9DC95FB4815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45222" y="419101"/>
            <a:ext cx="68372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descr="people008">
            <a:extLst>
              <a:ext uri="{FF2B5EF4-FFF2-40B4-BE49-F238E27FC236}">
                <a16:creationId xmlns:a16="http://schemas.microsoft.com/office/drawing/2014/main" id="{0D2253EA-C03F-45C1-81EF-6B01C13C9D2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19412" y="5283200"/>
            <a:ext cx="1245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AutoShape 12">
            <a:extLst>
              <a:ext uri="{FF2B5EF4-FFF2-40B4-BE49-F238E27FC236}">
                <a16:creationId xmlns:a16="http://schemas.microsoft.com/office/drawing/2014/main" id="{867314A3-E302-41E3-BCCC-B0773780BE1F}"/>
              </a:ext>
            </a:extLst>
          </p:cNvPr>
          <p:cNvSpPr>
            <a:spLocks noChangeArrowheads="1"/>
          </p:cNvSpPr>
          <p:nvPr/>
        </p:nvSpPr>
        <p:spPr bwMode="auto">
          <a:xfrm flipV="1">
            <a:off x="1609457" y="3494573"/>
            <a:ext cx="8400010" cy="563798"/>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6877" name="Text Box 13">
            <a:extLst>
              <a:ext uri="{FF2B5EF4-FFF2-40B4-BE49-F238E27FC236}">
                <a16:creationId xmlns:a16="http://schemas.microsoft.com/office/drawing/2014/main" id="{2C1E2BF2-4467-4858-8240-ACF54E289781}"/>
              </a:ext>
            </a:extLst>
          </p:cNvPr>
          <p:cNvSpPr txBox="1">
            <a:spLocks noChangeArrowheads="1"/>
          </p:cNvSpPr>
          <p:nvPr/>
        </p:nvSpPr>
        <p:spPr bwMode="auto">
          <a:xfrm>
            <a:off x="1587787" y="2398862"/>
            <a:ext cx="9253601"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vi-VN" sz="2800">
                <a:latin typeface="Times New Roman" panose="02020603050405020304" pitchFamily="18" charset="0"/>
                <a:cs typeface="Times New Roman" panose="02020603050405020304" pitchFamily="18" charset="0"/>
              </a:rPr>
              <a:t>A. Chưa được phép của giáo viên khi thực hành</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B. Chơi game trong giờ thực hành</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C. Cả</a:t>
            </a:r>
            <a:r>
              <a:rPr lang="en-US" sz="2800">
                <a:latin typeface="Times New Roman" panose="02020603050405020304" pitchFamily="18" charset="0"/>
                <a:cs typeface="Times New Roman" panose="02020603050405020304" pitchFamily="18" charset="0"/>
              </a:rPr>
              <a:t> A và B đều đúng</a:t>
            </a:r>
            <a:endParaRPr lang="vi-VN" sz="280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800">
                <a:latin typeface="Times New Roman" panose="02020603050405020304" pitchFamily="18" charset="0"/>
                <a:cs typeface="Times New Roman" panose="02020603050405020304" pitchFamily="18" charset="0"/>
              </a:rPr>
              <a:t>D. Câu A đúng, B sai</a:t>
            </a:r>
          </a:p>
        </p:txBody>
      </p:sp>
      <p:sp>
        <p:nvSpPr>
          <p:cNvPr id="36878" name="Text Box 14">
            <a:extLst>
              <a:ext uri="{FF2B5EF4-FFF2-40B4-BE49-F238E27FC236}">
                <a16:creationId xmlns:a16="http://schemas.microsoft.com/office/drawing/2014/main" id="{296FDD5F-7211-4171-9452-819423ADF0D1}"/>
              </a:ext>
            </a:extLst>
          </p:cNvPr>
          <p:cNvSpPr txBox="1">
            <a:spLocks noChangeArrowheads="1"/>
          </p:cNvSpPr>
          <p:nvPr/>
        </p:nvSpPr>
        <p:spPr bwMode="auto">
          <a:xfrm>
            <a:off x="4213107" y="6019801"/>
            <a:ext cx="1149712"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CD0703C6-A300-4B70-B3C9-BDC1F089BED5}"/>
              </a:ext>
            </a:extLst>
          </p:cNvPr>
          <p:cNvGrpSpPr>
            <a:grpSpLocks/>
          </p:cNvGrpSpPr>
          <p:nvPr/>
        </p:nvGrpSpPr>
        <p:grpSpPr bwMode="auto">
          <a:xfrm>
            <a:off x="9172838" y="5181600"/>
            <a:ext cx="1756106" cy="1295400"/>
            <a:chOff x="4574" y="3342"/>
            <a:chExt cx="960" cy="912"/>
          </a:xfrm>
        </p:grpSpPr>
        <p:sp>
          <p:nvSpPr>
            <p:cNvPr id="29739" name="AutoShape 16">
              <a:extLst>
                <a:ext uri="{FF2B5EF4-FFF2-40B4-BE49-F238E27FC236}">
                  <a16:creationId xmlns:a16="http://schemas.microsoft.com/office/drawing/2014/main" id="{7B33534F-82F9-4EB2-ABB5-4F419EB16EA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40" name="Text Box 17">
              <a:extLst>
                <a:ext uri="{FF2B5EF4-FFF2-40B4-BE49-F238E27FC236}">
                  <a16:creationId xmlns:a16="http://schemas.microsoft.com/office/drawing/2014/main" id="{E3FE1C0B-0063-47B1-82CF-E3AA4361835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3492FE55-0FF6-4B26-A50E-1F86744F9086}"/>
              </a:ext>
            </a:extLst>
          </p:cNvPr>
          <p:cNvGrpSpPr>
            <a:grpSpLocks/>
          </p:cNvGrpSpPr>
          <p:nvPr/>
        </p:nvGrpSpPr>
        <p:grpSpPr bwMode="auto">
          <a:xfrm>
            <a:off x="9172838" y="5181600"/>
            <a:ext cx="1756106" cy="1295400"/>
            <a:chOff x="4574" y="3342"/>
            <a:chExt cx="960" cy="912"/>
          </a:xfrm>
        </p:grpSpPr>
        <p:sp>
          <p:nvSpPr>
            <p:cNvPr id="29737" name="AutoShape 19">
              <a:extLst>
                <a:ext uri="{FF2B5EF4-FFF2-40B4-BE49-F238E27FC236}">
                  <a16:creationId xmlns:a16="http://schemas.microsoft.com/office/drawing/2014/main" id="{008A87F6-C62C-4530-8500-B8A4F433835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8" name="Text Box 20">
              <a:extLst>
                <a:ext uri="{FF2B5EF4-FFF2-40B4-BE49-F238E27FC236}">
                  <a16:creationId xmlns:a16="http://schemas.microsoft.com/office/drawing/2014/main" id="{C0B9A4AE-C721-4997-81C6-591A25A2F37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A5DDF35B-B945-45B4-A132-8E64440CA5DE}"/>
              </a:ext>
            </a:extLst>
          </p:cNvPr>
          <p:cNvGrpSpPr>
            <a:grpSpLocks/>
          </p:cNvGrpSpPr>
          <p:nvPr/>
        </p:nvGrpSpPr>
        <p:grpSpPr bwMode="auto">
          <a:xfrm>
            <a:off x="9172838" y="5181600"/>
            <a:ext cx="1756106" cy="1295400"/>
            <a:chOff x="4574" y="3342"/>
            <a:chExt cx="960" cy="912"/>
          </a:xfrm>
        </p:grpSpPr>
        <p:sp>
          <p:nvSpPr>
            <p:cNvPr id="29735" name="AutoShape 22">
              <a:extLst>
                <a:ext uri="{FF2B5EF4-FFF2-40B4-BE49-F238E27FC236}">
                  <a16:creationId xmlns:a16="http://schemas.microsoft.com/office/drawing/2014/main" id="{C8059F8E-3561-42BD-BD36-D31FEC29EB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6" name="Text Box 23">
              <a:extLst>
                <a:ext uri="{FF2B5EF4-FFF2-40B4-BE49-F238E27FC236}">
                  <a16:creationId xmlns:a16="http://schemas.microsoft.com/office/drawing/2014/main" id="{2780A421-53D6-468D-8935-E785F0128B4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195BE785-31F6-44AC-801C-96C3C73AF6A2}"/>
              </a:ext>
            </a:extLst>
          </p:cNvPr>
          <p:cNvGrpSpPr>
            <a:grpSpLocks/>
          </p:cNvGrpSpPr>
          <p:nvPr/>
        </p:nvGrpSpPr>
        <p:grpSpPr bwMode="auto">
          <a:xfrm>
            <a:off x="9172838" y="5181600"/>
            <a:ext cx="1756106" cy="1295400"/>
            <a:chOff x="4574" y="3342"/>
            <a:chExt cx="960" cy="912"/>
          </a:xfrm>
        </p:grpSpPr>
        <p:sp>
          <p:nvSpPr>
            <p:cNvPr id="29733" name="AutoShape 25">
              <a:extLst>
                <a:ext uri="{FF2B5EF4-FFF2-40B4-BE49-F238E27FC236}">
                  <a16:creationId xmlns:a16="http://schemas.microsoft.com/office/drawing/2014/main" id="{180BB520-3944-4E77-96DF-E7B40DB233B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4" name="Text Box 26">
              <a:extLst>
                <a:ext uri="{FF2B5EF4-FFF2-40B4-BE49-F238E27FC236}">
                  <a16:creationId xmlns:a16="http://schemas.microsoft.com/office/drawing/2014/main" id="{C17691CD-8921-4EDB-BA05-A70FF04FD2C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E5F2750-8464-4EE2-8FCA-978D74543F65}"/>
              </a:ext>
            </a:extLst>
          </p:cNvPr>
          <p:cNvGrpSpPr>
            <a:grpSpLocks/>
          </p:cNvGrpSpPr>
          <p:nvPr/>
        </p:nvGrpSpPr>
        <p:grpSpPr bwMode="auto">
          <a:xfrm>
            <a:off x="9172838" y="5181600"/>
            <a:ext cx="1756106" cy="1295400"/>
            <a:chOff x="4574" y="3342"/>
            <a:chExt cx="960" cy="912"/>
          </a:xfrm>
        </p:grpSpPr>
        <p:sp>
          <p:nvSpPr>
            <p:cNvPr id="29731" name="AutoShape 28">
              <a:extLst>
                <a:ext uri="{FF2B5EF4-FFF2-40B4-BE49-F238E27FC236}">
                  <a16:creationId xmlns:a16="http://schemas.microsoft.com/office/drawing/2014/main" id="{6BAF3080-4E7D-43E6-8FE1-C3D8384978A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2" name="Text Box 29">
              <a:extLst>
                <a:ext uri="{FF2B5EF4-FFF2-40B4-BE49-F238E27FC236}">
                  <a16:creationId xmlns:a16="http://schemas.microsoft.com/office/drawing/2014/main" id="{FF79A972-B890-4E95-A425-1B5E93F1E92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429AB579-2283-4173-9BB6-4B2C1B777857}"/>
              </a:ext>
            </a:extLst>
          </p:cNvPr>
          <p:cNvGrpSpPr>
            <a:grpSpLocks/>
          </p:cNvGrpSpPr>
          <p:nvPr/>
        </p:nvGrpSpPr>
        <p:grpSpPr bwMode="auto">
          <a:xfrm>
            <a:off x="9172838" y="5181600"/>
            <a:ext cx="1756106" cy="1295400"/>
            <a:chOff x="4574" y="3342"/>
            <a:chExt cx="960" cy="912"/>
          </a:xfrm>
        </p:grpSpPr>
        <p:sp>
          <p:nvSpPr>
            <p:cNvPr id="29729" name="AutoShape 31">
              <a:extLst>
                <a:ext uri="{FF2B5EF4-FFF2-40B4-BE49-F238E27FC236}">
                  <a16:creationId xmlns:a16="http://schemas.microsoft.com/office/drawing/2014/main" id="{811D97CE-B7C4-4A34-BA01-4D0AEFAE7E3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0" name="Text Box 32">
              <a:extLst>
                <a:ext uri="{FF2B5EF4-FFF2-40B4-BE49-F238E27FC236}">
                  <a16:creationId xmlns:a16="http://schemas.microsoft.com/office/drawing/2014/main" id="{7080D28A-032D-4C6B-BECC-42B797E7C73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9564B997-6DE4-44EE-B014-FD9E1096ABA9}"/>
              </a:ext>
            </a:extLst>
          </p:cNvPr>
          <p:cNvGrpSpPr>
            <a:grpSpLocks/>
          </p:cNvGrpSpPr>
          <p:nvPr/>
        </p:nvGrpSpPr>
        <p:grpSpPr bwMode="auto">
          <a:xfrm>
            <a:off x="9172838" y="5181600"/>
            <a:ext cx="1756106" cy="1295400"/>
            <a:chOff x="4574" y="3342"/>
            <a:chExt cx="960" cy="912"/>
          </a:xfrm>
        </p:grpSpPr>
        <p:sp>
          <p:nvSpPr>
            <p:cNvPr id="29727" name="AutoShape 34">
              <a:extLst>
                <a:ext uri="{FF2B5EF4-FFF2-40B4-BE49-F238E27FC236}">
                  <a16:creationId xmlns:a16="http://schemas.microsoft.com/office/drawing/2014/main" id="{BDC9EEC4-430B-4C4F-A1ED-BDE1D795271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8" name="Text Box 35">
              <a:extLst>
                <a:ext uri="{FF2B5EF4-FFF2-40B4-BE49-F238E27FC236}">
                  <a16:creationId xmlns:a16="http://schemas.microsoft.com/office/drawing/2014/main" id="{C00C5E31-48B2-4BDB-834F-D952ABCE4BD3}"/>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9E7D3847-9E2C-47F8-A372-9B38EB751306}"/>
              </a:ext>
            </a:extLst>
          </p:cNvPr>
          <p:cNvGrpSpPr>
            <a:grpSpLocks/>
          </p:cNvGrpSpPr>
          <p:nvPr/>
        </p:nvGrpSpPr>
        <p:grpSpPr bwMode="auto">
          <a:xfrm>
            <a:off x="9172838" y="5181600"/>
            <a:ext cx="1756106" cy="1295400"/>
            <a:chOff x="4574" y="3342"/>
            <a:chExt cx="960" cy="912"/>
          </a:xfrm>
        </p:grpSpPr>
        <p:sp>
          <p:nvSpPr>
            <p:cNvPr id="29725" name="AutoShape 37">
              <a:extLst>
                <a:ext uri="{FF2B5EF4-FFF2-40B4-BE49-F238E27FC236}">
                  <a16:creationId xmlns:a16="http://schemas.microsoft.com/office/drawing/2014/main" id="{2CF069F1-3522-435E-8E3D-B54FB15241B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6" name="Text Box 38">
              <a:extLst>
                <a:ext uri="{FF2B5EF4-FFF2-40B4-BE49-F238E27FC236}">
                  <a16:creationId xmlns:a16="http://schemas.microsoft.com/office/drawing/2014/main" id="{527481CB-2632-4C14-9643-DD0D2BF6AC6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B6F0A7DD-EE22-4A11-9E2F-492910CF26E7}"/>
              </a:ext>
            </a:extLst>
          </p:cNvPr>
          <p:cNvGrpSpPr>
            <a:grpSpLocks/>
          </p:cNvGrpSpPr>
          <p:nvPr/>
        </p:nvGrpSpPr>
        <p:grpSpPr bwMode="auto">
          <a:xfrm>
            <a:off x="9172838" y="5181600"/>
            <a:ext cx="1756106" cy="1295400"/>
            <a:chOff x="4574" y="3342"/>
            <a:chExt cx="960" cy="912"/>
          </a:xfrm>
        </p:grpSpPr>
        <p:sp>
          <p:nvSpPr>
            <p:cNvPr id="29723" name="AutoShape 40">
              <a:extLst>
                <a:ext uri="{FF2B5EF4-FFF2-40B4-BE49-F238E27FC236}">
                  <a16:creationId xmlns:a16="http://schemas.microsoft.com/office/drawing/2014/main" id="{E6A7F8B3-4E80-4604-9C7D-F59D2B4C82B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4" name="Text Box 41">
              <a:extLst>
                <a:ext uri="{FF2B5EF4-FFF2-40B4-BE49-F238E27FC236}">
                  <a16:creationId xmlns:a16="http://schemas.microsoft.com/office/drawing/2014/main" id="{FCD027B8-6DB7-4124-A58C-D64E63206A8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AA7AEF3B-6CC5-42B4-89DB-F17EB03E675D}"/>
              </a:ext>
            </a:extLst>
          </p:cNvPr>
          <p:cNvGrpSpPr>
            <a:grpSpLocks/>
          </p:cNvGrpSpPr>
          <p:nvPr/>
        </p:nvGrpSpPr>
        <p:grpSpPr bwMode="auto">
          <a:xfrm>
            <a:off x="9171017" y="5180013"/>
            <a:ext cx="1758141" cy="1295400"/>
            <a:chOff x="4574" y="3342"/>
            <a:chExt cx="960" cy="912"/>
          </a:xfrm>
        </p:grpSpPr>
        <p:sp>
          <p:nvSpPr>
            <p:cNvPr id="29721" name="AutoShape 43">
              <a:extLst>
                <a:ext uri="{FF2B5EF4-FFF2-40B4-BE49-F238E27FC236}">
                  <a16:creationId xmlns:a16="http://schemas.microsoft.com/office/drawing/2014/main" id="{0A2A9483-DD38-4D7D-82E6-373368FC72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29722" name="Text Box 44">
              <a:extLst>
                <a:ext uri="{FF2B5EF4-FFF2-40B4-BE49-F238E27FC236}">
                  <a16:creationId xmlns:a16="http://schemas.microsoft.com/office/drawing/2014/main" id="{6031D083-051C-4880-8B68-EEC5B59FF40A}"/>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6909" name="Text Box 45">
            <a:extLst>
              <a:ext uri="{FF2B5EF4-FFF2-40B4-BE49-F238E27FC236}">
                <a16:creationId xmlns:a16="http://schemas.microsoft.com/office/drawing/2014/main" id="{FE0913B9-9CFC-48EE-B3FB-91FAD74E7186}"/>
              </a:ext>
            </a:extLst>
          </p:cNvPr>
          <p:cNvSpPr txBox="1">
            <a:spLocks noChangeArrowheads="1"/>
          </p:cNvSpPr>
          <p:nvPr/>
        </p:nvSpPr>
        <p:spPr bwMode="auto">
          <a:xfrm>
            <a:off x="2836419" y="6324601"/>
            <a:ext cx="5161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4672F34-C249-4D6D-BDAA-024508946417}"/>
              </a:ext>
            </a:extLst>
          </p:cNvPr>
          <p:cNvSpPr>
            <a:spLocks noChangeArrowheads="1"/>
          </p:cNvSpPr>
          <p:nvPr/>
        </p:nvSpPr>
        <p:spPr bwMode="auto">
          <a:xfrm>
            <a:off x="1363288" y="1219200"/>
            <a:ext cx="9376756" cy="10668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800" b="1">
                <a:latin typeface="Times New Roman" panose="02020603050405020304" pitchFamily="18" charset="0"/>
                <a:cs typeface="Times New Roman" panose="02020603050405020304" pitchFamily="18" charset="0"/>
              </a:rPr>
              <a:t>Những hành vi nào thiếu văn hóa của học sinh</a:t>
            </a:r>
            <a:endParaRPr lang="en-US" sz="2800" b="1">
              <a:latin typeface="Times New Roman" panose="02020603050405020304" pitchFamily="18" charset="0"/>
              <a:cs typeface="Times New Roman" panose="02020603050405020304" pitchFamily="18" charset="0"/>
            </a:endParaRPr>
          </a:p>
          <a:p>
            <a:pPr algn="just"/>
            <a:r>
              <a:rPr lang="vi-VN" sz="2800" b="1">
                <a:latin typeface="Times New Roman" panose="02020603050405020304" pitchFamily="18" charset="0"/>
                <a:cs typeface="Times New Roman" panose="02020603050405020304" pitchFamily="18" charset="0"/>
              </a:rPr>
              <a:t>khi thực hành tin học:</a:t>
            </a:r>
          </a:p>
        </p:txBody>
      </p:sp>
    </p:spTree>
    <p:extLst>
      <p:ext uri="{BB962C8B-B14F-4D97-AF65-F5344CB8AC3E}">
        <p14:creationId xmlns:p14="http://schemas.microsoft.com/office/powerpoint/2010/main" val="2521460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6877"/>
                                        </p:tgtEl>
                                        <p:attrNameLst>
                                          <p:attrName>style.visibility</p:attrName>
                                        </p:attrNameLst>
                                      </p:cBhvr>
                                      <p:to>
                                        <p:strVal val="visible"/>
                                      </p:to>
                                    </p:set>
                                    <p:anim calcmode="discrete" valueType="clr">
                                      <p:cBhvr override="childStyle">
                                        <p:cTn id="7" dur="150"/>
                                        <p:tgtEl>
                                          <p:spTgt spid="3687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6877"/>
                                        </p:tgtEl>
                                        <p:attrNameLst>
                                          <p:attrName>fillcolor</p:attrName>
                                        </p:attrNameLst>
                                      </p:cBhvr>
                                      <p:tavLst>
                                        <p:tav tm="0">
                                          <p:val>
                                            <p:clrVal>
                                              <a:schemeClr val="accent2"/>
                                            </p:clrVal>
                                          </p:val>
                                        </p:tav>
                                        <p:tav tm="50000">
                                          <p:val>
                                            <p:clrVal>
                                              <a:schemeClr val="hlink"/>
                                            </p:clrVal>
                                          </p:val>
                                        </p:tav>
                                      </p:tavLst>
                                    </p:anim>
                                    <p:set>
                                      <p:cBhvr>
                                        <p:cTn id="9" dur="150"/>
                                        <p:tgtEl>
                                          <p:spTgt spid="36877"/>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687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876"/>
                                        </p:tgtEl>
                                        <p:attrNameLst>
                                          <p:attrName>style.visibility</p:attrName>
                                        </p:attrNameLst>
                                      </p:cBhvr>
                                      <p:to>
                                        <p:strVal val="visible"/>
                                      </p:to>
                                    </p:set>
                                    <p:animEffect transition="in" filter="fade">
                                      <p:cBhvr>
                                        <p:cTn id="18" dur="500"/>
                                        <p:tgtEl>
                                          <p:spTgt spid="36876"/>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6876"/>
                                        </p:tgtEl>
                                        <p:attrNameLst>
                                          <p:attrName>style.color</p:attrName>
                                        </p:attrNameLst>
                                      </p:cBhvr>
                                      <p:by>
                                        <p:hsl h="-7200000" s="0" l="0"/>
                                      </p:by>
                                    </p:animClr>
                                    <p:animClr clrSpc="hsl" dir="cw">
                                      <p:cBhvr>
                                        <p:cTn id="21" dur="500" fill="hold"/>
                                        <p:tgtEl>
                                          <p:spTgt spid="36876"/>
                                        </p:tgtEl>
                                        <p:attrNameLst>
                                          <p:attrName>fillcolor</p:attrName>
                                        </p:attrNameLst>
                                      </p:cBhvr>
                                      <p:by>
                                        <p:hsl h="-7200000" s="0" l="0"/>
                                      </p:by>
                                    </p:animClr>
                                    <p:animClr clrSpc="hsl" dir="cw">
                                      <p:cBhvr>
                                        <p:cTn id="22" dur="500" fill="hold"/>
                                        <p:tgtEl>
                                          <p:spTgt spid="36876"/>
                                        </p:tgtEl>
                                        <p:attrNameLst>
                                          <p:attrName>stroke.color</p:attrName>
                                        </p:attrNameLst>
                                      </p:cBhvr>
                                      <p:by>
                                        <p:hsl h="-7200000" s="0" l="0"/>
                                      </p:by>
                                    </p:animClr>
                                    <p:set>
                                      <p:cBhvr>
                                        <p:cTn id="23" dur="500" fill="hold"/>
                                        <p:tgtEl>
                                          <p:spTgt spid="36876"/>
                                        </p:tgtEl>
                                        <p:attrNameLst>
                                          <p:attrName>fill.type</p:attrName>
                                        </p:attrNameLst>
                                      </p:cBhvr>
                                      <p:to>
                                        <p:strVal val="solid"/>
                                      </p:to>
                                    </p:set>
                                  </p:childTnLst>
                                </p:cTn>
                              </p:par>
                            </p:childTnLst>
                          </p:cTn>
                        </p:par>
                      </p:childTnLst>
                    </p:cTn>
                  </p:par>
                </p:childTnLst>
              </p:cTn>
              <p:nextCondLst>
                <p:cond evt="onClick" delay="0">
                  <p:tgtEl>
                    <p:spTgt spid="36878"/>
                  </p:tgtEl>
                </p:cond>
              </p:nextCondLst>
            </p:seq>
            <p:seq concurrent="1" nextAc="seek">
              <p:cTn id="24" restart="whenNotActive" fill="hold" evtFilter="cancelBubble" nodeType="interactiveSeq">
                <p:stCondLst>
                  <p:cond evt="onClick" delay="0">
                    <p:tgtEl>
                      <p:spTgt spid="36909"/>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6909"/>
                  </p:tgtEl>
                </p:cond>
              </p:nextCondLst>
            </p:seq>
          </p:childTnLst>
        </p:cTn>
      </p:par>
    </p:tnLst>
    <p:bldLst>
      <p:bldP spid="36876" grpId="0" animBg="1"/>
      <p:bldP spid="36876" grpId="1" animBg="1"/>
      <p:bldP spid="92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a:extLst>
              <a:ext uri="{FF2B5EF4-FFF2-40B4-BE49-F238E27FC236}">
                <a16:creationId xmlns:a16="http://schemas.microsoft.com/office/drawing/2014/main" id="{241ABC2C-730E-4A6D-8B61-6A7162C5F77A}"/>
              </a:ext>
            </a:extLst>
          </p:cNvPr>
          <p:cNvSpPr>
            <a:spLocks noChangeArrowheads="1"/>
          </p:cNvSpPr>
          <p:nvPr/>
        </p:nvSpPr>
        <p:spPr bwMode="auto">
          <a:xfrm>
            <a:off x="235527" y="304800"/>
            <a:ext cx="11651673" cy="6324600"/>
          </a:xfrm>
          <a:prstGeom prst="roundRect">
            <a:avLst>
              <a:gd name="adj" fmla="val 16667"/>
            </a:avLst>
          </a:prstGeom>
          <a:solidFill>
            <a:schemeClr val="bg1"/>
          </a:solidFill>
          <a:ln w="57150" cmpd="thinThick">
            <a:solidFill>
              <a:srgbClr val="CC00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altLang="en-US">
              <a:latin typeface="Times New Roman" panose="02020603050405020304" pitchFamily="18" charset="0"/>
              <a:cs typeface="Times New Roman" panose="02020603050405020304" pitchFamily="18" charset="0"/>
            </a:endParaRPr>
          </a:p>
        </p:txBody>
      </p:sp>
      <p:pic>
        <p:nvPicPr>
          <p:cNvPr id="29699" name="Picture 3" descr="33">
            <a:extLst>
              <a:ext uri="{FF2B5EF4-FFF2-40B4-BE49-F238E27FC236}">
                <a16:creationId xmlns:a16="http://schemas.microsoft.com/office/drawing/2014/main" id="{19DA9E82-31BC-4A62-8A24-6E07E254843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8437" y="1066801"/>
            <a:ext cx="1058360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4">
            <a:extLst>
              <a:ext uri="{FF2B5EF4-FFF2-40B4-BE49-F238E27FC236}">
                <a16:creationId xmlns:a16="http://schemas.microsoft.com/office/drawing/2014/main" id="{79E8191E-FEEC-4CAF-B5F3-80B5BB324A9E}"/>
              </a:ext>
            </a:extLst>
          </p:cNvPr>
          <p:cNvGrpSpPr>
            <a:grpSpLocks/>
          </p:cNvGrpSpPr>
          <p:nvPr/>
        </p:nvGrpSpPr>
        <p:grpSpPr bwMode="auto">
          <a:xfrm>
            <a:off x="7652789" y="6019801"/>
            <a:ext cx="2459798" cy="561975"/>
            <a:chOff x="4512" y="3792"/>
            <a:chExt cx="736" cy="354"/>
          </a:xfrm>
        </p:grpSpPr>
        <p:pic>
          <p:nvPicPr>
            <p:cNvPr id="29741" name="Picture 5" descr="ani32">
              <a:extLst>
                <a:ext uri="{FF2B5EF4-FFF2-40B4-BE49-F238E27FC236}">
                  <a16:creationId xmlns:a16="http://schemas.microsoft.com/office/drawing/2014/main" id="{C3C09B37-2FD0-4B19-A770-5063F42FCFC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2" name="Text Box 6">
              <a:hlinkClick r:id="rId7" action="ppaction://hlinksldjump" tooltip="Trở lại chọn câu hỏi"/>
              <a:extLst>
                <a:ext uri="{FF2B5EF4-FFF2-40B4-BE49-F238E27FC236}">
                  <a16:creationId xmlns:a16="http://schemas.microsoft.com/office/drawing/2014/main" id="{F9EBAD21-6817-42D6-BBE3-8A8DFE59EA34}"/>
                </a:ext>
              </a:extLst>
            </p:cNvPr>
            <p:cNvSpPr txBox="1">
              <a:spLocks noChangeArrowheads="1"/>
            </p:cNvSpPr>
            <p:nvPr/>
          </p:nvSpPr>
          <p:spPr bwMode="auto">
            <a:xfrm>
              <a:off x="4752" y="3896"/>
              <a:ext cx="4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Home</a:t>
              </a:r>
            </a:p>
          </p:txBody>
        </p:sp>
      </p:grpSp>
      <p:sp>
        <p:nvSpPr>
          <p:cNvPr id="29701" name="AutoShape 7">
            <a:extLst>
              <a:ext uri="{FF2B5EF4-FFF2-40B4-BE49-F238E27FC236}">
                <a16:creationId xmlns:a16="http://schemas.microsoft.com/office/drawing/2014/main" id="{22642E4F-555A-41DD-A15A-2ECADBF58809}"/>
              </a:ext>
            </a:extLst>
          </p:cNvPr>
          <p:cNvSpPr>
            <a:spLocks noChangeArrowheads="1"/>
          </p:cNvSpPr>
          <p:nvPr/>
        </p:nvSpPr>
        <p:spPr bwMode="auto">
          <a:xfrm>
            <a:off x="4945380" y="609600"/>
            <a:ext cx="213614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2" name="AutoShape 8">
            <a:extLst>
              <a:ext uri="{FF2B5EF4-FFF2-40B4-BE49-F238E27FC236}">
                <a16:creationId xmlns:a16="http://schemas.microsoft.com/office/drawing/2014/main" id="{C5A600B3-EEEA-403E-9064-951D5946137D}"/>
              </a:ext>
            </a:extLst>
          </p:cNvPr>
          <p:cNvSpPr>
            <a:spLocks noChangeArrowheads="1"/>
          </p:cNvSpPr>
          <p:nvPr/>
        </p:nvSpPr>
        <p:spPr bwMode="auto">
          <a:xfrm>
            <a:off x="5041265" y="685801"/>
            <a:ext cx="1958128" cy="341313"/>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03" name="Text Box 9">
            <a:extLst>
              <a:ext uri="{FF2B5EF4-FFF2-40B4-BE49-F238E27FC236}">
                <a16:creationId xmlns:a16="http://schemas.microsoft.com/office/drawing/2014/main" id="{30816DD2-1A76-489B-B500-BAC1AA312865}"/>
              </a:ext>
            </a:extLst>
          </p:cNvPr>
          <p:cNvSpPr txBox="1">
            <a:spLocks noChangeArrowheads="1"/>
          </p:cNvSpPr>
          <p:nvPr/>
        </p:nvSpPr>
        <p:spPr bwMode="auto">
          <a:xfrm>
            <a:off x="5030527" y="685800"/>
            <a:ext cx="2055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latin typeface="Times New Roman" panose="02020603050405020304" pitchFamily="18" charset="0"/>
                <a:cs typeface="Times New Roman" panose="02020603050405020304" pitchFamily="18" charset="0"/>
              </a:rPr>
              <a:t>Câu hỏi 4.3</a:t>
            </a:r>
          </a:p>
        </p:txBody>
      </p:sp>
      <p:pic>
        <p:nvPicPr>
          <p:cNvPr id="29704" name="Picture 10" descr="star_tip_md_wht">
            <a:extLst>
              <a:ext uri="{FF2B5EF4-FFF2-40B4-BE49-F238E27FC236}">
                <a16:creationId xmlns:a16="http://schemas.microsoft.com/office/drawing/2014/main" id="{35E3B2C0-E6AB-4436-B2D5-9DC95FB4815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112587" y="435632"/>
            <a:ext cx="67968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1" descr="people008">
            <a:extLst>
              <a:ext uri="{FF2B5EF4-FFF2-40B4-BE49-F238E27FC236}">
                <a16:creationId xmlns:a16="http://schemas.microsoft.com/office/drawing/2014/main" id="{0D2253EA-C03F-45C1-81EF-6B01C13C9D2D}"/>
              </a:ext>
            </a:extLst>
          </p:cNvPr>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2225300" y="5283200"/>
            <a:ext cx="123799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AutoShape 12">
            <a:extLst>
              <a:ext uri="{FF2B5EF4-FFF2-40B4-BE49-F238E27FC236}">
                <a16:creationId xmlns:a16="http://schemas.microsoft.com/office/drawing/2014/main" id="{867314A3-E302-41E3-BCCC-B0773780BE1F}"/>
              </a:ext>
            </a:extLst>
          </p:cNvPr>
          <p:cNvSpPr>
            <a:spLocks noChangeArrowheads="1"/>
          </p:cNvSpPr>
          <p:nvPr/>
        </p:nvSpPr>
        <p:spPr bwMode="auto">
          <a:xfrm flipV="1">
            <a:off x="2200794" y="4663652"/>
            <a:ext cx="8350366" cy="521779"/>
          </a:xfrm>
          <a:prstGeom prst="roundRect">
            <a:avLst>
              <a:gd name="adj" fmla="val 16667"/>
            </a:avLst>
          </a:prstGeom>
          <a:solidFill>
            <a:srgbClr val="FFCC00"/>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6877" name="Text Box 13">
            <a:extLst>
              <a:ext uri="{FF2B5EF4-FFF2-40B4-BE49-F238E27FC236}">
                <a16:creationId xmlns:a16="http://schemas.microsoft.com/office/drawing/2014/main" id="{2C1E2BF2-4467-4858-8240-ACF54E289781}"/>
              </a:ext>
            </a:extLst>
          </p:cNvPr>
          <p:cNvSpPr txBox="1">
            <a:spLocks noChangeArrowheads="1"/>
          </p:cNvSpPr>
          <p:nvPr/>
        </p:nvSpPr>
        <p:spPr bwMode="auto">
          <a:xfrm>
            <a:off x="2266257" y="2514600"/>
            <a:ext cx="844746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spcBef>
                <a:spcPts val="600"/>
              </a:spcBef>
              <a:spcAft>
                <a:spcPts val="600"/>
              </a:spcAft>
            </a:pPr>
            <a:r>
              <a:rPr lang="vi-VN" sz="2800">
                <a:latin typeface="Times New Roman" panose="02020603050405020304" pitchFamily="18" charset="0"/>
                <a:cs typeface="Times New Roman" panose="02020603050405020304" pitchFamily="18" charset="0"/>
              </a:rPr>
              <a:t>A. Bán hàng qua mạng</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B. Học trực tuyến</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C. Xem truyền hình trực tuyến, nói chuyện điện thoại qua mạng</a:t>
            </a:r>
          </a:p>
          <a:p>
            <a:pPr algn="just">
              <a:spcBef>
                <a:spcPts val="600"/>
              </a:spcBef>
              <a:spcAft>
                <a:spcPts val="600"/>
              </a:spcAft>
            </a:pPr>
            <a:r>
              <a:rPr lang="vi-VN" sz="2800">
                <a:latin typeface="Times New Roman" panose="02020603050405020304" pitchFamily="18" charset="0"/>
                <a:cs typeface="Times New Roman" panose="02020603050405020304" pitchFamily="18" charset="0"/>
              </a:rPr>
              <a:t>D. Cả 3 đáp án trên</a:t>
            </a:r>
          </a:p>
        </p:txBody>
      </p:sp>
      <p:sp>
        <p:nvSpPr>
          <p:cNvPr id="36878" name="Text Box 14">
            <a:extLst>
              <a:ext uri="{FF2B5EF4-FFF2-40B4-BE49-F238E27FC236}">
                <a16:creationId xmlns:a16="http://schemas.microsoft.com/office/drawing/2014/main" id="{296FDD5F-7211-4171-9452-819423ADF0D1}"/>
              </a:ext>
            </a:extLst>
          </p:cNvPr>
          <p:cNvSpPr txBox="1">
            <a:spLocks noChangeArrowheads="1"/>
          </p:cNvSpPr>
          <p:nvPr/>
        </p:nvSpPr>
        <p:spPr bwMode="auto">
          <a:xfrm>
            <a:off x="4076850" y="6113461"/>
            <a:ext cx="1142917" cy="369888"/>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Đáp án</a:t>
            </a:r>
          </a:p>
        </p:txBody>
      </p:sp>
      <p:grpSp>
        <p:nvGrpSpPr>
          <p:cNvPr id="3" name="Group 15">
            <a:extLst>
              <a:ext uri="{FF2B5EF4-FFF2-40B4-BE49-F238E27FC236}">
                <a16:creationId xmlns:a16="http://schemas.microsoft.com/office/drawing/2014/main" id="{CD0703C6-A300-4B70-B3C9-BDC1F089BED5}"/>
              </a:ext>
            </a:extLst>
          </p:cNvPr>
          <p:cNvGrpSpPr>
            <a:grpSpLocks/>
          </p:cNvGrpSpPr>
          <p:nvPr/>
        </p:nvGrpSpPr>
        <p:grpSpPr bwMode="auto">
          <a:xfrm>
            <a:off x="9181141" y="5181600"/>
            <a:ext cx="1745727" cy="1295400"/>
            <a:chOff x="4574" y="3342"/>
            <a:chExt cx="960" cy="912"/>
          </a:xfrm>
        </p:grpSpPr>
        <p:sp>
          <p:nvSpPr>
            <p:cNvPr id="29739" name="AutoShape 16">
              <a:extLst>
                <a:ext uri="{FF2B5EF4-FFF2-40B4-BE49-F238E27FC236}">
                  <a16:creationId xmlns:a16="http://schemas.microsoft.com/office/drawing/2014/main" id="{7B33534F-82F9-4EB2-ABB5-4F419EB16EA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40" name="Text Box 17">
              <a:extLst>
                <a:ext uri="{FF2B5EF4-FFF2-40B4-BE49-F238E27FC236}">
                  <a16:creationId xmlns:a16="http://schemas.microsoft.com/office/drawing/2014/main" id="{E3FE1C0B-0063-47B1-82CF-E3AA4361835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1</a:t>
              </a:r>
            </a:p>
          </p:txBody>
        </p:sp>
      </p:grpSp>
      <p:grpSp>
        <p:nvGrpSpPr>
          <p:cNvPr id="4" name="Group 18">
            <a:extLst>
              <a:ext uri="{FF2B5EF4-FFF2-40B4-BE49-F238E27FC236}">
                <a16:creationId xmlns:a16="http://schemas.microsoft.com/office/drawing/2014/main" id="{3492FE55-0FF6-4B26-A50E-1F86744F9086}"/>
              </a:ext>
            </a:extLst>
          </p:cNvPr>
          <p:cNvGrpSpPr>
            <a:grpSpLocks/>
          </p:cNvGrpSpPr>
          <p:nvPr/>
        </p:nvGrpSpPr>
        <p:grpSpPr bwMode="auto">
          <a:xfrm>
            <a:off x="9181141" y="5181600"/>
            <a:ext cx="1745727" cy="1295400"/>
            <a:chOff x="4574" y="3342"/>
            <a:chExt cx="960" cy="912"/>
          </a:xfrm>
        </p:grpSpPr>
        <p:sp>
          <p:nvSpPr>
            <p:cNvPr id="29737" name="AutoShape 19">
              <a:extLst>
                <a:ext uri="{FF2B5EF4-FFF2-40B4-BE49-F238E27FC236}">
                  <a16:creationId xmlns:a16="http://schemas.microsoft.com/office/drawing/2014/main" id="{008A87F6-C62C-4530-8500-B8A4F4338355}"/>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8" name="Text Box 20">
              <a:extLst>
                <a:ext uri="{FF2B5EF4-FFF2-40B4-BE49-F238E27FC236}">
                  <a16:creationId xmlns:a16="http://schemas.microsoft.com/office/drawing/2014/main" id="{C0B9A4AE-C721-4997-81C6-591A25A2F370}"/>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2</a:t>
              </a:r>
            </a:p>
          </p:txBody>
        </p:sp>
      </p:grpSp>
      <p:grpSp>
        <p:nvGrpSpPr>
          <p:cNvPr id="5" name="Group 21">
            <a:extLst>
              <a:ext uri="{FF2B5EF4-FFF2-40B4-BE49-F238E27FC236}">
                <a16:creationId xmlns:a16="http://schemas.microsoft.com/office/drawing/2014/main" id="{A5DDF35B-B945-45B4-A132-8E64440CA5DE}"/>
              </a:ext>
            </a:extLst>
          </p:cNvPr>
          <p:cNvGrpSpPr>
            <a:grpSpLocks/>
          </p:cNvGrpSpPr>
          <p:nvPr/>
        </p:nvGrpSpPr>
        <p:grpSpPr bwMode="auto">
          <a:xfrm>
            <a:off x="9181141" y="5181600"/>
            <a:ext cx="1745727" cy="1295400"/>
            <a:chOff x="4574" y="3342"/>
            <a:chExt cx="960" cy="912"/>
          </a:xfrm>
        </p:grpSpPr>
        <p:sp>
          <p:nvSpPr>
            <p:cNvPr id="29735" name="AutoShape 22">
              <a:extLst>
                <a:ext uri="{FF2B5EF4-FFF2-40B4-BE49-F238E27FC236}">
                  <a16:creationId xmlns:a16="http://schemas.microsoft.com/office/drawing/2014/main" id="{C8059F8E-3561-42BD-BD36-D31FEC29EB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6" name="Text Box 23">
              <a:extLst>
                <a:ext uri="{FF2B5EF4-FFF2-40B4-BE49-F238E27FC236}">
                  <a16:creationId xmlns:a16="http://schemas.microsoft.com/office/drawing/2014/main" id="{2780A421-53D6-468D-8935-E785F0128B4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3</a:t>
              </a:r>
            </a:p>
          </p:txBody>
        </p:sp>
      </p:grpSp>
      <p:grpSp>
        <p:nvGrpSpPr>
          <p:cNvPr id="6" name="Group 24">
            <a:extLst>
              <a:ext uri="{FF2B5EF4-FFF2-40B4-BE49-F238E27FC236}">
                <a16:creationId xmlns:a16="http://schemas.microsoft.com/office/drawing/2014/main" id="{195BE785-31F6-44AC-801C-96C3C73AF6A2}"/>
              </a:ext>
            </a:extLst>
          </p:cNvPr>
          <p:cNvGrpSpPr>
            <a:grpSpLocks/>
          </p:cNvGrpSpPr>
          <p:nvPr/>
        </p:nvGrpSpPr>
        <p:grpSpPr bwMode="auto">
          <a:xfrm>
            <a:off x="9181141" y="5181600"/>
            <a:ext cx="1745727" cy="1295400"/>
            <a:chOff x="4574" y="3342"/>
            <a:chExt cx="960" cy="912"/>
          </a:xfrm>
        </p:grpSpPr>
        <p:sp>
          <p:nvSpPr>
            <p:cNvPr id="29733" name="AutoShape 25">
              <a:extLst>
                <a:ext uri="{FF2B5EF4-FFF2-40B4-BE49-F238E27FC236}">
                  <a16:creationId xmlns:a16="http://schemas.microsoft.com/office/drawing/2014/main" id="{180BB520-3944-4E77-96DF-E7B40DB233B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4" name="Text Box 26">
              <a:extLst>
                <a:ext uri="{FF2B5EF4-FFF2-40B4-BE49-F238E27FC236}">
                  <a16:creationId xmlns:a16="http://schemas.microsoft.com/office/drawing/2014/main" id="{C17691CD-8921-4EDB-BA05-A70FF04FD2C4}"/>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4</a:t>
              </a:r>
            </a:p>
          </p:txBody>
        </p:sp>
      </p:grpSp>
      <p:grpSp>
        <p:nvGrpSpPr>
          <p:cNvPr id="7" name="Group 27">
            <a:extLst>
              <a:ext uri="{FF2B5EF4-FFF2-40B4-BE49-F238E27FC236}">
                <a16:creationId xmlns:a16="http://schemas.microsoft.com/office/drawing/2014/main" id="{9E5F2750-8464-4EE2-8FCA-978D74543F65}"/>
              </a:ext>
            </a:extLst>
          </p:cNvPr>
          <p:cNvGrpSpPr>
            <a:grpSpLocks/>
          </p:cNvGrpSpPr>
          <p:nvPr/>
        </p:nvGrpSpPr>
        <p:grpSpPr bwMode="auto">
          <a:xfrm>
            <a:off x="9181141" y="5181600"/>
            <a:ext cx="1745727" cy="1295400"/>
            <a:chOff x="4574" y="3342"/>
            <a:chExt cx="960" cy="912"/>
          </a:xfrm>
        </p:grpSpPr>
        <p:sp>
          <p:nvSpPr>
            <p:cNvPr id="29731" name="AutoShape 28">
              <a:extLst>
                <a:ext uri="{FF2B5EF4-FFF2-40B4-BE49-F238E27FC236}">
                  <a16:creationId xmlns:a16="http://schemas.microsoft.com/office/drawing/2014/main" id="{6BAF3080-4E7D-43E6-8FE1-C3D8384978A7}"/>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2" name="Text Box 29">
              <a:extLst>
                <a:ext uri="{FF2B5EF4-FFF2-40B4-BE49-F238E27FC236}">
                  <a16:creationId xmlns:a16="http://schemas.microsoft.com/office/drawing/2014/main" id="{FF79A972-B890-4E95-A425-1B5E93F1E927}"/>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5</a:t>
              </a:r>
            </a:p>
          </p:txBody>
        </p:sp>
      </p:grpSp>
      <p:grpSp>
        <p:nvGrpSpPr>
          <p:cNvPr id="8" name="Group 30">
            <a:extLst>
              <a:ext uri="{FF2B5EF4-FFF2-40B4-BE49-F238E27FC236}">
                <a16:creationId xmlns:a16="http://schemas.microsoft.com/office/drawing/2014/main" id="{429AB579-2283-4173-9BB6-4B2C1B777857}"/>
              </a:ext>
            </a:extLst>
          </p:cNvPr>
          <p:cNvGrpSpPr>
            <a:grpSpLocks/>
          </p:cNvGrpSpPr>
          <p:nvPr/>
        </p:nvGrpSpPr>
        <p:grpSpPr bwMode="auto">
          <a:xfrm>
            <a:off x="9181141" y="5181600"/>
            <a:ext cx="1745727" cy="1295400"/>
            <a:chOff x="4574" y="3342"/>
            <a:chExt cx="960" cy="912"/>
          </a:xfrm>
        </p:grpSpPr>
        <p:sp>
          <p:nvSpPr>
            <p:cNvPr id="29729" name="AutoShape 31">
              <a:extLst>
                <a:ext uri="{FF2B5EF4-FFF2-40B4-BE49-F238E27FC236}">
                  <a16:creationId xmlns:a16="http://schemas.microsoft.com/office/drawing/2014/main" id="{811D97CE-B7C4-4A34-BA01-4D0AEFAE7E33}"/>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30" name="Text Box 32">
              <a:extLst>
                <a:ext uri="{FF2B5EF4-FFF2-40B4-BE49-F238E27FC236}">
                  <a16:creationId xmlns:a16="http://schemas.microsoft.com/office/drawing/2014/main" id="{7080D28A-032D-4C6B-BECC-42B797E7C73B}"/>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6</a:t>
              </a:r>
            </a:p>
          </p:txBody>
        </p:sp>
      </p:grpSp>
      <p:grpSp>
        <p:nvGrpSpPr>
          <p:cNvPr id="9" name="Group 33">
            <a:extLst>
              <a:ext uri="{FF2B5EF4-FFF2-40B4-BE49-F238E27FC236}">
                <a16:creationId xmlns:a16="http://schemas.microsoft.com/office/drawing/2014/main" id="{9564B997-6DE4-44EE-B014-FD9E1096ABA9}"/>
              </a:ext>
            </a:extLst>
          </p:cNvPr>
          <p:cNvGrpSpPr>
            <a:grpSpLocks/>
          </p:cNvGrpSpPr>
          <p:nvPr/>
        </p:nvGrpSpPr>
        <p:grpSpPr bwMode="auto">
          <a:xfrm>
            <a:off x="9181141" y="5181600"/>
            <a:ext cx="1745727" cy="1295400"/>
            <a:chOff x="4574" y="3342"/>
            <a:chExt cx="960" cy="912"/>
          </a:xfrm>
        </p:grpSpPr>
        <p:sp>
          <p:nvSpPr>
            <p:cNvPr id="29727" name="AutoShape 34">
              <a:extLst>
                <a:ext uri="{FF2B5EF4-FFF2-40B4-BE49-F238E27FC236}">
                  <a16:creationId xmlns:a16="http://schemas.microsoft.com/office/drawing/2014/main" id="{BDC9EEC4-430B-4C4F-A1ED-BDE1D795271D}"/>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8" name="Text Box 35">
              <a:extLst>
                <a:ext uri="{FF2B5EF4-FFF2-40B4-BE49-F238E27FC236}">
                  <a16:creationId xmlns:a16="http://schemas.microsoft.com/office/drawing/2014/main" id="{C00C5E31-48B2-4BDB-834F-D952ABCE4BD3}"/>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7</a:t>
              </a:r>
            </a:p>
          </p:txBody>
        </p:sp>
      </p:grpSp>
      <p:grpSp>
        <p:nvGrpSpPr>
          <p:cNvPr id="10" name="Group 36">
            <a:extLst>
              <a:ext uri="{FF2B5EF4-FFF2-40B4-BE49-F238E27FC236}">
                <a16:creationId xmlns:a16="http://schemas.microsoft.com/office/drawing/2014/main" id="{9E7D3847-9E2C-47F8-A372-9B38EB751306}"/>
              </a:ext>
            </a:extLst>
          </p:cNvPr>
          <p:cNvGrpSpPr>
            <a:grpSpLocks/>
          </p:cNvGrpSpPr>
          <p:nvPr/>
        </p:nvGrpSpPr>
        <p:grpSpPr bwMode="auto">
          <a:xfrm>
            <a:off x="9181141" y="5181600"/>
            <a:ext cx="1745727" cy="1295400"/>
            <a:chOff x="4574" y="3342"/>
            <a:chExt cx="960" cy="912"/>
          </a:xfrm>
        </p:grpSpPr>
        <p:sp>
          <p:nvSpPr>
            <p:cNvPr id="29725" name="AutoShape 37">
              <a:extLst>
                <a:ext uri="{FF2B5EF4-FFF2-40B4-BE49-F238E27FC236}">
                  <a16:creationId xmlns:a16="http://schemas.microsoft.com/office/drawing/2014/main" id="{2CF069F1-3522-435E-8E3D-B54FB15241BC}"/>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6" name="Text Box 38">
              <a:extLst>
                <a:ext uri="{FF2B5EF4-FFF2-40B4-BE49-F238E27FC236}">
                  <a16:creationId xmlns:a16="http://schemas.microsoft.com/office/drawing/2014/main" id="{527481CB-2632-4C14-9643-DD0D2BF6AC6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8</a:t>
              </a:r>
            </a:p>
          </p:txBody>
        </p:sp>
      </p:grpSp>
      <p:grpSp>
        <p:nvGrpSpPr>
          <p:cNvPr id="11" name="Group 39">
            <a:extLst>
              <a:ext uri="{FF2B5EF4-FFF2-40B4-BE49-F238E27FC236}">
                <a16:creationId xmlns:a16="http://schemas.microsoft.com/office/drawing/2014/main" id="{B6F0A7DD-EE22-4A11-9E2F-492910CF26E7}"/>
              </a:ext>
            </a:extLst>
          </p:cNvPr>
          <p:cNvGrpSpPr>
            <a:grpSpLocks/>
          </p:cNvGrpSpPr>
          <p:nvPr/>
        </p:nvGrpSpPr>
        <p:grpSpPr bwMode="auto">
          <a:xfrm>
            <a:off x="9181141" y="5181600"/>
            <a:ext cx="1745727" cy="1295400"/>
            <a:chOff x="4574" y="3342"/>
            <a:chExt cx="960" cy="912"/>
          </a:xfrm>
        </p:grpSpPr>
        <p:sp>
          <p:nvSpPr>
            <p:cNvPr id="29723" name="AutoShape 40">
              <a:extLst>
                <a:ext uri="{FF2B5EF4-FFF2-40B4-BE49-F238E27FC236}">
                  <a16:creationId xmlns:a16="http://schemas.microsoft.com/office/drawing/2014/main" id="{E6A7F8B3-4E80-4604-9C7D-F59D2B4C82B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724" name="Text Box 41">
              <a:extLst>
                <a:ext uri="{FF2B5EF4-FFF2-40B4-BE49-F238E27FC236}">
                  <a16:creationId xmlns:a16="http://schemas.microsoft.com/office/drawing/2014/main" id="{FCD027B8-6DB7-4124-A58C-D64E63206A8F}"/>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600" b="1">
                  <a:solidFill>
                    <a:schemeClr val="bg1"/>
                  </a:solidFill>
                  <a:latin typeface="Times New Roman" panose="02020603050405020304" pitchFamily="18" charset="0"/>
                  <a:cs typeface="Times New Roman" panose="02020603050405020304" pitchFamily="18" charset="0"/>
                </a:rPr>
                <a:t>9</a:t>
              </a:r>
            </a:p>
          </p:txBody>
        </p:sp>
      </p:grpSp>
      <p:grpSp>
        <p:nvGrpSpPr>
          <p:cNvPr id="12" name="Group 42">
            <a:extLst>
              <a:ext uri="{FF2B5EF4-FFF2-40B4-BE49-F238E27FC236}">
                <a16:creationId xmlns:a16="http://schemas.microsoft.com/office/drawing/2014/main" id="{AA7AEF3B-6CC5-42B4-89DB-F17EB03E675D}"/>
              </a:ext>
            </a:extLst>
          </p:cNvPr>
          <p:cNvGrpSpPr>
            <a:grpSpLocks/>
          </p:cNvGrpSpPr>
          <p:nvPr/>
        </p:nvGrpSpPr>
        <p:grpSpPr bwMode="auto">
          <a:xfrm>
            <a:off x="9179329" y="5180013"/>
            <a:ext cx="1747751" cy="1295400"/>
            <a:chOff x="4574" y="3342"/>
            <a:chExt cx="960" cy="912"/>
          </a:xfrm>
        </p:grpSpPr>
        <p:sp>
          <p:nvSpPr>
            <p:cNvPr id="29721" name="AutoShape 43">
              <a:extLst>
                <a:ext uri="{FF2B5EF4-FFF2-40B4-BE49-F238E27FC236}">
                  <a16:creationId xmlns:a16="http://schemas.microsoft.com/office/drawing/2014/main" id="{0A2A9483-DD38-4D7D-82E6-373368FC723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29722" name="Text Box 44">
              <a:extLst>
                <a:ext uri="{FF2B5EF4-FFF2-40B4-BE49-F238E27FC236}">
                  <a16:creationId xmlns:a16="http://schemas.microsoft.com/office/drawing/2014/main" id="{6031D083-051C-4880-8B68-EEC5B59FF40A}"/>
                </a:ext>
              </a:extLst>
            </p:cNvPr>
            <p:cNvSpPr txBox="1">
              <a:spLocks noChangeArrowheads="1"/>
            </p:cNvSpPr>
            <p:nvPr/>
          </p:nvSpPr>
          <p:spPr bwMode="auto">
            <a:xfrm>
              <a:off x="4828" y="3591"/>
              <a:ext cx="480" cy="49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chemeClr val="bg1"/>
                  </a:solidFill>
                  <a:latin typeface="Times New Roman" panose="02020603050405020304" pitchFamily="18" charset="0"/>
                  <a:cs typeface="Times New Roman" panose="02020603050405020304" pitchFamily="18" charset="0"/>
                </a:rPr>
                <a:t>Hết giờ</a:t>
              </a:r>
            </a:p>
          </p:txBody>
        </p:sp>
      </p:grpSp>
      <p:sp>
        <p:nvSpPr>
          <p:cNvPr id="36909" name="Text Box 45">
            <a:extLst>
              <a:ext uri="{FF2B5EF4-FFF2-40B4-BE49-F238E27FC236}">
                <a16:creationId xmlns:a16="http://schemas.microsoft.com/office/drawing/2014/main" id="{FE0913B9-9CFC-48EE-B3FB-91FAD74E7186}"/>
              </a:ext>
            </a:extLst>
          </p:cNvPr>
          <p:cNvSpPr txBox="1">
            <a:spLocks noChangeArrowheads="1"/>
          </p:cNvSpPr>
          <p:nvPr/>
        </p:nvSpPr>
        <p:spPr bwMode="auto">
          <a:xfrm>
            <a:off x="2838860" y="6324601"/>
            <a:ext cx="5131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b="1">
                <a:latin typeface="Times New Roman" panose="02020603050405020304" pitchFamily="18" charset="0"/>
                <a:cs typeface="Times New Roman" panose="02020603050405020304" pitchFamily="18" charset="0"/>
              </a:rPr>
              <a:t>10s</a:t>
            </a:r>
          </a:p>
        </p:txBody>
      </p:sp>
      <p:sp>
        <p:nvSpPr>
          <p:cNvPr id="9233" name="AutoShape 17">
            <a:extLst>
              <a:ext uri="{FF2B5EF4-FFF2-40B4-BE49-F238E27FC236}">
                <a16:creationId xmlns:a16="http://schemas.microsoft.com/office/drawing/2014/main" id="{34672F34-C249-4D6D-BDAA-024508946417}"/>
              </a:ext>
            </a:extLst>
          </p:cNvPr>
          <p:cNvSpPr>
            <a:spLocks noChangeArrowheads="1"/>
          </p:cNvSpPr>
          <p:nvPr/>
        </p:nvSpPr>
        <p:spPr bwMode="auto">
          <a:xfrm>
            <a:off x="1407622" y="1219200"/>
            <a:ext cx="9321338" cy="1066800"/>
          </a:xfrm>
          <a:prstGeom prst="roundRect">
            <a:avLst>
              <a:gd name="adj" fmla="val 16667"/>
            </a:avLst>
          </a:prstGeom>
          <a:gradFill rotWithShape="1">
            <a:gsLst>
              <a:gs pos="0">
                <a:schemeClr val="bg1"/>
              </a:gs>
              <a:gs pos="100000">
                <a:srgbClr val="1605F9"/>
              </a:gs>
            </a:gsLst>
            <a:path path="shape">
              <a:fillToRect l="50000" t="50000" r="50000" b="50000"/>
            </a:path>
          </a:gra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vi-VN" sz="2800" b="1">
                <a:latin typeface="Times New Roman" panose="02020603050405020304" pitchFamily="18" charset="0"/>
                <a:cs typeface="Times New Roman" panose="02020603050405020304" pitchFamily="18" charset="0"/>
              </a:rPr>
              <a:t>Những hoạt động nào được gọi là xã hội hóa:</a:t>
            </a:r>
          </a:p>
        </p:txBody>
      </p:sp>
    </p:spTree>
    <p:extLst>
      <p:ext uri="{BB962C8B-B14F-4D97-AF65-F5344CB8AC3E}">
        <p14:creationId xmlns:p14="http://schemas.microsoft.com/office/powerpoint/2010/main" val="3636334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4000"/>
                                  </p:stCondLst>
                                  <p:iterate type="lt">
                                    <p:tmPct val="50000"/>
                                  </p:iterate>
                                  <p:childTnLst>
                                    <p:set>
                                      <p:cBhvr>
                                        <p:cTn id="6" dur="1" fill="hold">
                                          <p:stCondLst>
                                            <p:cond delay="0"/>
                                          </p:stCondLst>
                                        </p:cTn>
                                        <p:tgtEl>
                                          <p:spTgt spid="36877"/>
                                        </p:tgtEl>
                                        <p:attrNameLst>
                                          <p:attrName>style.visibility</p:attrName>
                                        </p:attrNameLst>
                                      </p:cBhvr>
                                      <p:to>
                                        <p:strVal val="visible"/>
                                      </p:to>
                                    </p:set>
                                    <p:anim calcmode="discrete" valueType="clr">
                                      <p:cBhvr override="childStyle">
                                        <p:cTn id="7" dur="150"/>
                                        <p:tgtEl>
                                          <p:spTgt spid="3687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36877"/>
                                        </p:tgtEl>
                                        <p:attrNameLst>
                                          <p:attrName>fillcolor</p:attrName>
                                        </p:attrNameLst>
                                      </p:cBhvr>
                                      <p:tavLst>
                                        <p:tav tm="0">
                                          <p:val>
                                            <p:clrVal>
                                              <a:schemeClr val="accent2"/>
                                            </p:clrVal>
                                          </p:val>
                                        </p:tav>
                                        <p:tav tm="50000">
                                          <p:val>
                                            <p:clrVal>
                                              <a:schemeClr val="hlink"/>
                                            </p:clrVal>
                                          </p:val>
                                        </p:tav>
                                      </p:tavLst>
                                    </p:anim>
                                    <p:set>
                                      <p:cBhvr>
                                        <p:cTn id="9" dur="150"/>
                                        <p:tgtEl>
                                          <p:spTgt spid="36877"/>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9233"/>
                                        </p:tgtEl>
                                        <p:attrNameLst>
                                          <p:attrName>style.visibility</p:attrName>
                                        </p:attrNameLst>
                                      </p:cBhvr>
                                      <p:to>
                                        <p:strVal val="visible"/>
                                      </p:to>
                                    </p:set>
                                    <p:animEffect transition="in" filter="fade">
                                      <p:cBhvr>
                                        <p:cTn id="12" dur="2000"/>
                                        <p:tgtEl>
                                          <p:spTgt spid="92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687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876"/>
                                        </p:tgtEl>
                                        <p:attrNameLst>
                                          <p:attrName>style.visibility</p:attrName>
                                        </p:attrNameLst>
                                      </p:cBhvr>
                                      <p:to>
                                        <p:strVal val="visible"/>
                                      </p:to>
                                    </p:set>
                                    <p:animEffect transition="in" filter="fade">
                                      <p:cBhvr>
                                        <p:cTn id="18" dur="500"/>
                                        <p:tgtEl>
                                          <p:spTgt spid="36876"/>
                                        </p:tgtEl>
                                      </p:cBhvr>
                                    </p:animEffect>
                                  </p:childTnLst>
                                  <p:subTnLst>
                                    <p:audio>
                                      <p:cMediaNode>
                                        <p:cTn display="0" masterRel="sameClick">
                                          <p:stCondLst>
                                            <p:cond evt="begin" delay="0">
                                              <p:tn val="16"/>
                                            </p:cond>
                                          </p:stCondLst>
                                          <p:endCondLst>
                                            <p:cond evt="onStopAudio" delay="0">
                                              <p:tgtEl>
                                                <p:sldTgt/>
                                              </p:tgtEl>
                                            </p:cond>
                                          </p:endCondLst>
                                        </p:cTn>
                                        <p:tgtEl>
                                          <p:sndTgt r:embed="rId2" name="FELIZ2.WAV"/>
                                        </p:tgtEl>
                                      </p:cMediaNode>
                                    </p:audio>
                                  </p:subTnLst>
                                </p:cTn>
                              </p:par>
                              <p:par>
                                <p:cTn id="19" presetID="22" presetClass="emph" presetSubtype="0" repeatCount="10000" fill="remove" grpId="1" nodeType="withEffect">
                                  <p:stCondLst>
                                    <p:cond delay="0"/>
                                  </p:stCondLst>
                                  <p:childTnLst>
                                    <p:animClr clrSpc="hsl" dir="cw">
                                      <p:cBhvr override="childStyle">
                                        <p:cTn id="20" dur="500" fill="hold"/>
                                        <p:tgtEl>
                                          <p:spTgt spid="36876"/>
                                        </p:tgtEl>
                                        <p:attrNameLst>
                                          <p:attrName>style.color</p:attrName>
                                        </p:attrNameLst>
                                      </p:cBhvr>
                                      <p:by>
                                        <p:hsl h="-7200000" s="0" l="0"/>
                                      </p:by>
                                    </p:animClr>
                                    <p:animClr clrSpc="hsl" dir="cw">
                                      <p:cBhvr>
                                        <p:cTn id="21" dur="500" fill="hold"/>
                                        <p:tgtEl>
                                          <p:spTgt spid="36876"/>
                                        </p:tgtEl>
                                        <p:attrNameLst>
                                          <p:attrName>fillcolor</p:attrName>
                                        </p:attrNameLst>
                                      </p:cBhvr>
                                      <p:by>
                                        <p:hsl h="-7200000" s="0" l="0"/>
                                      </p:by>
                                    </p:animClr>
                                    <p:animClr clrSpc="hsl" dir="cw">
                                      <p:cBhvr>
                                        <p:cTn id="22" dur="500" fill="hold"/>
                                        <p:tgtEl>
                                          <p:spTgt spid="36876"/>
                                        </p:tgtEl>
                                        <p:attrNameLst>
                                          <p:attrName>stroke.color</p:attrName>
                                        </p:attrNameLst>
                                      </p:cBhvr>
                                      <p:by>
                                        <p:hsl h="-7200000" s="0" l="0"/>
                                      </p:by>
                                    </p:animClr>
                                    <p:set>
                                      <p:cBhvr>
                                        <p:cTn id="23" dur="500" fill="hold"/>
                                        <p:tgtEl>
                                          <p:spTgt spid="36876"/>
                                        </p:tgtEl>
                                        <p:attrNameLst>
                                          <p:attrName>fill.type</p:attrName>
                                        </p:attrNameLst>
                                      </p:cBhvr>
                                      <p:to>
                                        <p:strVal val="solid"/>
                                      </p:to>
                                    </p:set>
                                  </p:childTnLst>
                                </p:cTn>
                              </p:par>
                            </p:childTnLst>
                          </p:cTn>
                        </p:par>
                      </p:childTnLst>
                    </p:cTn>
                  </p:par>
                </p:childTnLst>
              </p:cTn>
              <p:nextCondLst>
                <p:cond evt="onClick" delay="0">
                  <p:tgtEl>
                    <p:spTgt spid="36878"/>
                  </p:tgtEl>
                </p:cond>
              </p:nextCondLst>
            </p:seq>
            <p:seq concurrent="1" nextAc="seek">
              <p:cTn id="24" restart="whenNotActive" fill="hold" evtFilter="cancelBubble" nodeType="interactiveSeq">
                <p:stCondLst>
                  <p:cond evt="onClick" delay="0">
                    <p:tgtEl>
                      <p:spTgt spid="36909"/>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clickEffect">
                                  <p:stCondLst>
                                    <p:cond delay="1000"/>
                                  </p:stCondLst>
                                  <p:childTnLst>
                                    <p:set>
                                      <p:cBhvr>
                                        <p:cTn id="28"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nodeType="afterGroup">
                            <p:stCondLst>
                              <p:cond delay="1500"/>
                            </p:stCondLst>
                            <p:childTnLst>
                              <p:par>
                                <p:cTn id="30" presetID="1" presetClass="entr" presetSubtype="0" fill="hold" nodeType="afterEffect">
                                  <p:stCondLst>
                                    <p:cond delay="1000"/>
                                  </p:stCondLst>
                                  <p:childTnLst>
                                    <p:set>
                                      <p:cBhvr>
                                        <p:cTn id="31"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nodeType="afterGroup">
                            <p:stCondLst>
                              <p:cond delay="3000"/>
                            </p:stCondLst>
                            <p:childTnLst>
                              <p:par>
                                <p:cTn id="33" presetID="1" presetClass="entr" presetSubtype="0" fill="hold" nodeType="afterEffect">
                                  <p:stCondLst>
                                    <p:cond delay="1000"/>
                                  </p:stCondLst>
                                  <p:childTnLst>
                                    <p:set>
                                      <p:cBhvr>
                                        <p:cTn id="34"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nodeType="afterGroup">
                            <p:stCondLst>
                              <p:cond delay="4500"/>
                            </p:stCondLst>
                            <p:childTnLst>
                              <p:par>
                                <p:cTn id="36" presetID="1" presetClass="entr" presetSubtype="0" fill="hold" nodeType="afterEffect">
                                  <p:stCondLst>
                                    <p:cond delay="1000"/>
                                  </p:stCondLst>
                                  <p:childTnLst>
                                    <p:set>
                                      <p:cBhvr>
                                        <p:cTn id="37"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nodeType="afterGroup">
                            <p:stCondLst>
                              <p:cond delay="6000"/>
                            </p:stCondLst>
                            <p:childTnLst>
                              <p:par>
                                <p:cTn id="39" presetID="1" presetClass="entr" presetSubtype="0" fill="hold" nodeType="afterEffect">
                                  <p:stCondLst>
                                    <p:cond delay="1000"/>
                                  </p:stCondLst>
                                  <p:childTnLst>
                                    <p:set>
                                      <p:cBhvr>
                                        <p:cTn id="40"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nodeType="afterGroup">
                            <p:stCondLst>
                              <p:cond delay="7500"/>
                            </p:stCondLst>
                            <p:childTnLst>
                              <p:par>
                                <p:cTn id="42" presetID="1" presetClass="entr" presetSubtype="0" fill="hold" nodeType="afterEffect">
                                  <p:stCondLst>
                                    <p:cond delay="1000"/>
                                  </p:stCondLst>
                                  <p:childTnLst>
                                    <p:set>
                                      <p:cBhvr>
                                        <p:cTn id="43"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nodeType="afterGroup">
                            <p:stCondLst>
                              <p:cond delay="9000"/>
                            </p:stCondLst>
                            <p:childTnLst>
                              <p:par>
                                <p:cTn id="45" presetID="1" presetClass="entr" presetSubtype="0" fill="hold" nodeType="afterEffect">
                                  <p:stCondLst>
                                    <p:cond delay="1000"/>
                                  </p:stCondLst>
                                  <p:childTnLst>
                                    <p:set>
                                      <p:cBhvr>
                                        <p:cTn id="46"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nodeType="afterGroup">
                            <p:stCondLst>
                              <p:cond delay="10500"/>
                            </p:stCondLst>
                            <p:childTnLst>
                              <p:par>
                                <p:cTn id="48" presetID="1" presetClass="entr" presetSubtype="0" fill="hold" nodeType="afterEffect">
                                  <p:stCondLst>
                                    <p:cond delay="1000"/>
                                  </p:stCondLst>
                                  <p:childTnLst>
                                    <p:set>
                                      <p:cBhvr>
                                        <p:cTn id="49"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nodeType="afterGroup">
                            <p:stCondLst>
                              <p:cond delay="12000"/>
                            </p:stCondLst>
                            <p:childTnLst>
                              <p:par>
                                <p:cTn id="51" presetID="1" presetClass="entr" presetSubtype="0" fill="hold" nodeType="afterEffect">
                                  <p:stCondLst>
                                    <p:cond delay="1000"/>
                                  </p:stCondLst>
                                  <p:childTnLst>
                                    <p:set>
                                      <p:cBhvr>
                                        <p:cTn id="52"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nodeType="afterGroup">
                            <p:stCondLst>
                              <p:cond delay="13500"/>
                            </p:stCondLst>
                            <p:childTnLst>
                              <p:par>
                                <p:cTn id="54" presetID="1" presetClass="entr" presetSubtype="0" fill="hold" nodeType="afterEffect">
                                  <p:stCondLst>
                                    <p:cond delay="1000"/>
                                  </p:stCondLst>
                                  <p:childTnLst>
                                    <p:set>
                                      <p:cBhvr>
                                        <p:cTn id="55"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36909"/>
                  </p:tgtEl>
                </p:cond>
              </p:nextCondLst>
            </p:seq>
          </p:childTnLst>
        </p:cTn>
      </p:par>
    </p:tnLst>
    <p:bldLst>
      <p:bldP spid="36876" grpId="0" animBg="1"/>
      <p:bldP spid="36876" grpId="1" animBg="1"/>
      <p:bldP spid="9233"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descr="DEN">
            <a:extLst>
              <a:ext uri="{FF2B5EF4-FFF2-40B4-BE49-F238E27FC236}">
                <a16:creationId xmlns:a16="http://schemas.microsoft.com/office/drawing/2014/main" id="{6FCE113D-8C0C-4A6A-A44E-2CC91AB0E102}"/>
              </a:ext>
            </a:extLst>
          </p:cNvPr>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a:xfrm rot="16200000">
            <a:off x="-1600200" y="3124200"/>
            <a:ext cx="6858000" cy="609600"/>
          </a:xfrm>
        </p:spPr>
      </p:pic>
      <p:pic>
        <p:nvPicPr>
          <p:cNvPr id="30723" name="Picture 3" descr="DEN">
            <a:extLst>
              <a:ext uri="{FF2B5EF4-FFF2-40B4-BE49-F238E27FC236}">
                <a16:creationId xmlns:a16="http://schemas.microsoft.com/office/drawing/2014/main" id="{968329CA-A0E0-43BD-85DF-B70EB5F12B9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6988"/>
            <a:ext cx="81534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DEN">
            <a:extLst>
              <a:ext uri="{FF2B5EF4-FFF2-40B4-BE49-F238E27FC236}">
                <a16:creationId xmlns:a16="http://schemas.microsoft.com/office/drawing/2014/main" id="{33F36A56-7842-4E23-A9AA-16DD187F2D7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429500" y="3009900"/>
            <a:ext cx="594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DEN">
            <a:extLst>
              <a:ext uri="{FF2B5EF4-FFF2-40B4-BE49-F238E27FC236}">
                <a16:creationId xmlns:a16="http://schemas.microsoft.com/office/drawing/2014/main" id="{C742A8E2-483B-4B90-9D8C-864E9C262DE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905000" y="6192838"/>
            <a:ext cx="8458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8">
            <a:extLst>
              <a:ext uri="{FF2B5EF4-FFF2-40B4-BE49-F238E27FC236}">
                <a16:creationId xmlns:a16="http://schemas.microsoft.com/office/drawing/2014/main" id="{82DD650A-4FB2-4FA3-B2BD-19312E2FA054}"/>
              </a:ext>
            </a:extLst>
          </p:cNvPr>
          <p:cNvGrpSpPr>
            <a:grpSpLocks/>
          </p:cNvGrpSpPr>
          <p:nvPr/>
        </p:nvGrpSpPr>
        <p:grpSpPr bwMode="auto">
          <a:xfrm>
            <a:off x="6858000" y="4114800"/>
            <a:ext cx="833438" cy="762000"/>
            <a:chOff x="2400" y="1968"/>
            <a:chExt cx="525" cy="480"/>
          </a:xfrm>
        </p:grpSpPr>
        <p:sp>
          <p:nvSpPr>
            <p:cNvPr id="30804" name="Freeform 9">
              <a:extLst>
                <a:ext uri="{FF2B5EF4-FFF2-40B4-BE49-F238E27FC236}">
                  <a16:creationId xmlns:a16="http://schemas.microsoft.com/office/drawing/2014/main" id="{2A832481-F98A-4C7F-A6A0-12721E20D462}"/>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5" name="Freeform 10">
              <a:extLst>
                <a:ext uri="{FF2B5EF4-FFF2-40B4-BE49-F238E27FC236}">
                  <a16:creationId xmlns:a16="http://schemas.microsoft.com/office/drawing/2014/main" id="{82DF3F8A-D739-4129-AC1E-FC72EA6E939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6" name="Freeform 11">
              <a:extLst>
                <a:ext uri="{FF2B5EF4-FFF2-40B4-BE49-F238E27FC236}">
                  <a16:creationId xmlns:a16="http://schemas.microsoft.com/office/drawing/2014/main" id="{BD3231F3-D8A7-47C8-9073-AE6462DB866F}"/>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7" name="Freeform 12">
              <a:extLst>
                <a:ext uri="{FF2B5EF4-FFF2-40B4-BE49-F238E27FC236}">
                  <a16:creationId xmlns:a16="http://schemas.microsoft.com/office/drawing/2014/main" id="{99270199-691A-4DB9-BC69-465227C35531}"/>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7" name="Group 13">
            <a:extLst>
              <a:ext uri="{FF2B5EF4-FFF2-40B4-BE49-F238E27FC236}">
                <a16:creationId xmlns:a16="http://schemas.microsoft.com/office/drawing/2014/main" id="{453BE525-57F7-44D3-AE58-57199AB7C89F}"/>
              </a:ext>
            </a:extLst>
          </p:cNvPr>
          <p:cNvGrpSpPr>
            <a:grpSpLocks/>
          </p:cNvGrpSpPr>
          <p:nvPr/>
        </p:nvGrpSpPr>
        <p:grpSpPr bwMode="auto">
          <a:xfrm>
            <a:off x="8686800" y="3886200"/>
            <a:ext cx="833438" cy="762000"/>
            <a:chOff x="2400" y="1968"/>
            <a:chExt cx="525" cy="480"/>
          </a:xfrm>
        </p:grpSpPr>
        <p:sp>
          <p:nvSpPr>
            <p:cNvPr id="30800" name="Freeform 14">
              <a:extLst>
                <a:ext uri="{FF2B5EF4-FFF2-40B4-BE49-F238E27FC236}">
                  <a16:creationId xmlns:a16="http://schemas.microsoft.com/office/drawing/2014/main" id="{98C009C3-87D0-41A3-89E6-8D6E9903A6AC}"/>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1" name="Freeform 15">
              <a:extLst>
                <a:ext uri="{FF2B5EF4-FFF2-40B4-BE49-F238E27FC236}">
                  <a16:creationId xmlns:a16="http://schemas.microsoft.com/office/drawing/2014/main" id="{DEFB4E15-5895-4D41-963C-A73B3330E65F}"/>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2" name="Freeform 16">
              <a:extLst>
                <a:ext uri="{FF2B5EF4-FFF2-40B4-BE49-F238E27FC236}">
                  <a16:creationId xmlns:a16="http://schemas.microsoft.com/office/drawing/2014/main" id="{01DC1912-A833-4FA4-A838-802F541DAC98}"/>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803" name="Freeform 17">
              <a:extLst>
                <a:ext uri="{FF2B5EF4-FFF2-40B4-BE49-F238E27FC236}">
                  <a16:creationId xmlns:a16="http://schemas.microsoft.com/office/drawing/2014/main" id="{EFB0B134-2C75-48D1-94F2-1D7A05924FAC}"/>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8" name="Group 18">
            <a:extLst>
              <a:ext uri="{FF2B5EF4-FFF2-40B4-BE49-F238E27FC236}">
                <a16:creationId xmlns:a16="http://schemas.microsoft.com/office/drawing/2014/main" id="{FB87B30C-F4D4-4486-A1F3-8091E724030F}"/>
              </a:ext>
            </a:extLst>
          </p:cNvPr>
          <p:cNvGrpSpPr>
            <a:grpSpLocks/>
          </p:cNvGrpSpPr>
          <p:nvPr/>
        </p:nvGrpSpPr>
        <p:grpSpPr bwMode="auto">
          <a:xfrm>
            <a:off x="3352800" y="3429000"/>
            <a:ext cx="833438" cy="762000"/>
            <a:chOff x="2400" y="1968"/>
            <a:chExt cx="525" cy="480"/>
          </a:xfrm>
        </p:grpSpPr>
        <p:sp>
          <p:nvSpPr>
            <p:cNvPr id="30796" name="Freeform 19">
              <a:extLst>
                <a:ext uri="{FF2B5EF4-FFF2-40B4-BE49-F238E27FC236}">
                  <a16:creationId xmlns:a16="http://schemas.microsoft.com/office/drawing/2014/main" id="{3ADD4A97-5170-4E68-B479-8EE27D435EAB}"/>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7" name="Freeform 20">
              <a:extLst>
                <a:ext uri="{FF2B5EF4-FFF2-40B4-BE49-F238E27FC236}">
                  <a16:creationId xmlns:a16="http://schemas.microsoft.com/office/drawing/2014/main" id="{0C17FF4F-1402-4331-86F8-342D912E2AD6}"/>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8" name="Freeform 21">
              <a:extLst>
                <a:ext uri="{FF2B5EF4-FFF2-40B4-BE49-F238E27FC236}">
                  <a16:creationId xmlns:a16="http://schemas.microsoft.com/office/drawing/2014/main" id="{F5E6A009-0970-42EA-8981-DC80E1C60940}"/>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9" name="Freeform 22">
              <a:extLst>
                <a:ext uri="{FF2B5EF4-FFF2-40B4-BE49-F238E27FC236}">
                  <a16:creationId xmlns:a16="http://schemas.microsoft.com/office/drawing/2014/main" id="{2DFA2C3A-CF6E-41A2-BB9E-111CD05B89B6}"/>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29" name="Group 23">
            <a:extLst>
              <a:ext uri="{FF2B5EF4-FFF2-40B4-BE49-F238E27FC236}">
                <a16:creationId xmlns:a16="http://schemas.microsoft.com/office/drawing/2014/main" id="{DB9E036D-BE5A-4A7C-A623-10D587FA7A0C}"/>
              </a:ext>
            </a:extLst>
          </p:cNvPr>
          <p:cNvGrpSpPr>
            <a:grpSpLocks/>
          </p:cNvGrpSpPr>
          <p:nvPr/>
        </p:nvGrpSpPr>
        <p:grpSpPr bwMode="auto">
          <a:xfrm>
            <a:off x="4648200" y="5410200"/>
            <a:ext cx="833438" cy="762000"/>
            <a:chOff x="2400" y="1968"/>
            <a:chExt cx="525" cy="480"/>
          </a:xfrm>
        </p:grpSpPr>
        <p:sp>
          <p:nvSpPr>
            <p:cNvPr id="30792" name="Freeform 24">
              <a:extLst>
                <a:ext uri="{FF2B5EF4-FFF2-40B4-BE49-F238E27FC236}">
                  <a16:creationId xmlns:a16="http://schemas.microsoft.com/office/drawing/2014/main" id="{FBE5E622-967A-4231-82DD-4BBBF05CF99D}"/>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3" name="Freeform 25">
              <a:extLst>
                <a:ext uri="{FF2B5EF4-FFF2-40B4-BE49-F238E27FC236}">
                  <a16:creationId xmlns:a16="http://schemas.microsoft.com/office/drawing/2014/main" id="{C066B1A0-534C-4FF1-A71C-2A116CD6EDA8}"/>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4" name="Freeform 26">
              <a:extLst>
                <a:ext uri="{FF2B5EF4-FFF2-40B4-BE49-F238E27FC236}">
                  <a16:creationId xmlns:a16="http://schemas.microsoft.com/office/drawing/2014/main" id="{FE5E1E8C-FD55-460E-B33F-F96A7AE70921}"/>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5" name="Freeform 27">
              <a:extLst>
                <a:ext uri="{FF2B5EF4-FFF2-40B4-BE49-F238E27FC236}">
                  <a16:creationId xmlns:a16="http://schemas.microsoft.com/office/drawing/2014/main" id="{4305818C-0D46-438E-AF0E-5C274A8F8D75}"/>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0" name="Group 28">
            <a:extLst>
              <a:ext uri="{FF2B5EF4-FFF2-40B4-BE49-F238E27FC236}">
                <a16:creationId xmlns:a16="http://schemas.microsoft.com/office/drawing/2014/main" id="{86DAD9FF-AA71-4D4D-95FB-4317A827BFDD}"/>
              </a:ext>
            </a:extLst>
          </p:cNvPr>
          <p:cNvGrpSpPr>
            <a:grpSpLocks/>
          </p:cNvGrpSpPr>
          <p:nvPr/>
        </p:nvGrpSpPr>
        <p:grpSpPr bwMode="auto">
          <a:xfrm>
            <a:off x="7467600" y="5181600"/>
            <a:ext cx="833438" cy="762000"/>
            <a:chOff x="2400" y="1968"/>
            <a:chExt cx="525" cy="480"/>
          </a:xfrm>
        </p:grpSpPr>
        <p:sp>
          <p:nvSpPr>
            <p:cNvPr id="30788" name="Freeform 29">
              <a:extLst>
                <a:ext uri="{FF2B5EF4-FFF2-40B4-BE49-F238E27FC236}">
                  <a16:creationId xmlns:a16="http://schemas.microsoft.com/office/drawing/2014/main" id="{DC2933D0-F5A9-43A4-A6FB-235498275AE8}"/>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9" name="Freeform 30">
              <a:extLst>
                <a:ext uri="{FF2B5EF4-FFF2-40B4-BE49-F238E27FC236}">
                  <a16:creationId xmlns:a16="http://schemas.microsoft.com/office/drawing/2014/main" id="{320442A6-85AD-41F3-BF00-02806B1ADF81}"/>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0" name="Freeform 31">
              <a:extLst>
                <a:ext uri="{FF2B5EF4-FFF2-40B4-BE49-F238E27FC236}">
                  <a16:creationId xmlns:a16="http://schemas.microsoft.com/office/drawing/2014/main" id="{72A9DDC5-708E-49B0-A839-0755CFB35D85}"/>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91" name="Freeform 32">
              <a:extLst>
                <a:ext uri="{FF2B5EF4-FFF2-40B4-BE49-F238E27FC236}">
                  <a16:creationId xmlns:a16="http://schemas.microsoft.com/office/drawing/2014/main" id="{32F760F6-29DA-4994-8581-A967323E2AFB}"/>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1" name="Group 33">
            <a:extLst>
              <a:ext uri="{FF2B5EF4-FFF2-40B4-BE49-F238E27FC236}">
                <a16:creationId xmlns:a16="http://schemas.microsoft.com/office/drawing/2014/main" id="{F8CD5FAF-07B8-4652-99C8-D29E7C9E059B}"/>
              </a:ext>
            </a:extLst>
          </p:cNvPr>
          <p:cNvGrpSpPr>
            <a:grpSpLocks/>
          </p:cNvGrpSpPr>
          <p:nvPr/>
        </p:nvGrpSpPr>
        <p:grpSpPr bwMode="auto">
          <a:xfrm>
            <a:off x="7620000" y="2590800"/>
            <a:ext cx="833438" cy="762000"/>
            <a:chOff x="2400" y="1968"/>
            <a:chExt cx="525" cy="480"/>
          </a:xfrm>
        </p:grpSpPr>
        <p:sp>
          <p:nvSpPr>
            <p:cNvPr id="30784" name="Freeform 34">
              <a:extLst>
                <a:ext uri="{FF2B5EF4-FFF2-40B4-BE49-F238E27FC236}">
                  <a16:creationId xmlns:a16="http://schemas.microsoft.com/office/drawing/2014/main" id="{F360C2B3-DB22-408D-912A-BD62880AAC7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5" name="Freeform 35">
              <a:extLst>
                <a:ext uri="{FF2B5EF4-FFF2-40B4-BE49-F238E27FC236}">
                  <a16:creationId xmlns:a16="http://schemas.microsoft.com/office/drawing/2014/main" id="{F18561A0-06EF-455E-9E7B-F4EB906C336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6" name="Freeform 36">
              <a:extLst>
                <a:ext uri="{FF2B5EF4-FFF2-40B4-BE49-F238E27FC236}">
                  <a16:creationId xmlns:a16="http://schemas.microsoft.com/office/drawing/2014/main" id="{B8FCC5F5-522E-46F6-9693-A67D79A90811}"/>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7" name="Freeform 37">
              <a:extLst>
                <a:ext uri="{FF2B5EF4-FFF2-40B4-BE49-F238E27FC236}">
                  <a16:creationId xmlns:a16="http://schemas.microsoft.com/office/drawing/2014/main" id="{66FAC5EC-C2C8-4342-92A7-8F17D26DFB4A}"/>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2" name="Group 38">
            <a:extLst>
              <a:ext uri="{FF2B5EF4-FFF2-40B4-BE49-F238E27FC236}">
                <a16:creationId xmlns:a16="http://schemas.microsoft.com/office/drawing/2014/main" id="{BFD052E3-C43D-45F8-A426-14458B70951E}"/>
              </a:ext>
            </a:extLst>
          </p:cNvPr>
          <p:cNvGrpSpPr>
            <a:grpSpLocks/>
          </p:cNvGrpSpPr>
          <p:nvPr/>
        </p:nvGrpSpPr>
        <p:grpSpPr bwMode="auto">
          <a:xfrm>
            <a:off x="8991600" y="5334000"/>
            <a:ext cx="833438" cy="762000"/>
            <a:chOff x="2400" y="1968"/>
            <a:chExt cx="525" cy="480"/>
          </a:xfrm>
        </p:grpSpPr>
        <p:sp>
          <p:nvSpPr>
            <p:cNvPr id="30780" name="Freeform 39">
              <a:extLst>
                <a:ext uri="{FF2B5EF4-FFF2-40B4-BE49-F238E27FC236}">
                  <a16:creationId xmlns:a16="http://schemas.microsoft.com/office/drawing/2014/main" id="{607CC8FE-69DD-4A66-AC4E-F2EFDE5E1AE2}"/>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1" name="Freeform 40">
              <a:extLst>
                <a:ext uri="{FF2B5EF4-FFF2-40B4-BE49-F238E27FC236}">
                  <a16:creationId xmlns:a16="http://schemas.microsoft.com/office/drawing/2014/main" id="{D0972E9B-4E0E-4AC9-BC7C-9B2E9BBD9CBB}"/>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2" name="Freeform 41">
              <a:extLst>
                <a:ext uri="{FF2B5EF4-FFF2-40B4-BE49-F238E27FC236}">
                  <a16:creationId xmlns:a16="http://schemas.microsoft.com/office/drawing/2014/main" id="{96EA5859-5081-4B5D-B4C3-8B981980151B}"/>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83" name="Freeform 42">
              <a:extLst>
                <a:ext uri="{FF2B5EF4-FFF2-40B4-BE49-F238E27FC236}">
                  <a16:creationId xmlns:a16="http://schemas.microsoft.com/office/drawing/2014/main" id="{193184A3-49D3-4841-8AC7-44D3D07A7E9D}"/>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3" name="Group 43">
            <a:extLst>
              <a:ext uri="{FF2B5EF4-FFF2-40B4-BE49-F238E27FC236}">
                <a16:creationId xmlns:a16="http://schemas.microsoft.com/office/drawing/2014/main" id="{13EED919-CAB8-4EAB-87CB-FE7898C4114D}"/>
              </a:ext>
            </a:extLst>
          </p:cNvPr>
          <p:cNvGrpSpPr>
            <a:grpSpLocks/>
          </p:cNvGrpSpPr>
          <p:nvPr/>
        </p:nvGrpSpPr>
        <p:grpSpPr bwMode="auto">
          <a:xfrm>
            <a:off x="2209800" y="5334000"/>
            <a:ext cx="833438" cy="762000"/>
            <a:chOff x="2400" y="1968"/>
            <a:chExt cx="525" cy="480"/>
          </a:xfrm>
        </p:grpSpPr>
        <p:sp>
          <p:nvSpPr>
            <p:cNvPr id="30776" name="Freeform 44">
              <a:extLst>
                <a:ext uri="{FF2B5EF4-FFF2-40B4-BE49-F238E27FC236}">
                  <a16:creationId xmlns:a16="http://schemas.microsoft.com/office/drawing/2014/main" id="{2F5C3BE1-76C1-4D0F-B17E-174EC54F2CCA}"/>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7" name="Freeform 45">
              <a:extLst>
                <a:ext uri="{FF2B5EF4-FFF2-40B4-BE49-F238E27FC236}">
                  <a16:creationId xmlns:a16="http://schemas.microsoft.com/office/drawing/2014/main" id="{62F732FB-01A9-4F55-8830-A0A9AB9DD4C3}"/>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8" name="Freeform 46">
              <a:extLst>
                <a:ext uri="{FF2B5EF4-FFF2-40B4-BE49-F238E27FC236}">
                  <a16:creationId xmlns:a16="http://schemas.microsoft.com/office/drawing/2014/main" id="{196A8BCC-1088-42C0-ACEA-742C8F74ED83}"/>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9" name="Freeform 47">
              <a:extLst>
                <a:ext uri="{FF2B5EF4-FFF2-40B4-BE49-F238E27FC236}">
                  <a16:creationId xmlns:a16="http://schemas.microsoft.com/office/drawing/2014/main" id="{B7900AA4-4FEF-44A8-BBB9-A6331D920329}"/>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4" name="Group 48">
            <a:extLst>
              <a:ext uri="{FF2B5EF4-FFF2-40B4-BE49-F238E27FC236}">
                <a16:creationId xmlns:a16="http://schemas.microsoft.com/office/drawing/2014/main" id="{04E2D16C-00EB-4C7E-95A2-8E9BD711612B}"/>
              </a:ext>
            </a:extLst>
          </p:cNvPr>
          <p:cNvGrpSpPr>
            <a:grpSpLocks/>
          </p:cNvGrpSpPr>
          <p:nvPr/>
        </p:nvGrpSpPr>
        <p:grpSpPr bwMode="auto">
          <a:xfrm>
            <a:off x="1752600" y="457200"/>
            <a:ext cx="833438" cy="762000"/>
            <a:chOff x="2400" y="1968"/>
            <a:chExt cx="525" cy="480"/>
          </a:xfrm>
        </p:grpSpPr>
        <p:sp>
          <p:nvSpPr>
            <p:cNvPr id="30772" name="Freeform 49">
              <a:extLst>
                <a:ext uri="{FF2B5EF4-FFF2-40B4-BE49-F238E27FC236}">
                  <a16:creationId xmlns:a16="http://schemas.microsoft.com/office/drawing/2014/main" id="{FA540045-3F1A-48E1-B086-3BF513939E94}"/>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3" name="Freeform 50">
              <a:extLst>
                <a:ext uri="{FF2B5EF4-FFF2-40B4-BE49-F238E27FC236}">
                  <a16:creationId xmlns:a16="http://schemas.microsoft.com/office/drawing/2014/main" id="{EA29D8F8-578F-454A-9878-AA2AFEC3B23A}"/>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4" name="Freeform 51">
              <a:extLst>
                <a:ext uri="{FF2B5EF4-FFF2-40B4-BE49-F238E27FC236}">
                  <a16:creationId xmlns:a16="http://schemas.microsoft.com/office/drawing/2014/main" id="{4F4BD5BE-C7D0-4EFD-B9E9-5EB0014DE62E}"/>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5" name="Freeform 52">
              <a:extLst>
                <a:ext uri="{FF2B5EF4-FFF2-40B4-BE49-F238E27FC236}">
                  <a16:creationId xmlns:a16="http://schemas.microsoft.com/office/drawing/2014/main" id="{95B84206-015B-4BD5-8ECD-05F777F14877}"/>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5" name="Group 53">
            <a:extLst>
              <a:ext uri="{FF2B5EF4-FFF2-40B4-BE49-F238E27FC236}">
                <a16:creationId xmlns:a16="http://schemas.microsoft.com/office/drawing/2014/main" id="{F36EBEAE-D3C9-4AE4-9131-1969DF471990}"/>
              </a:ext>
            </a:extLst>
          </p:cNvPr>
          <p:cNvGrpSpPr>
            <a:grpSpLocks/>
          </p:cNvGrpSpPr>
          <p:nvPr/>
        </p:nvGrpSpPr>
        <p:grpSpPr bwMode="auto">
          <a:xfrm>
            <a:off x="9296400" y="457200"/>
            <a:ext cx="833438" cy="762000"/>
            <a:chOff x="2400" y="1968"/>
            <a:chExt cx="525" cy="480"/>
          </a:xfrm>
        </p:grpSpPr>
        <p:sp>
          <p:nvSpPr>
            <p:cNvPr id="30768" name="Freeform 54">
              <a:extLst>
                <a:ext uri="{FF2B5EF4-FFF2-40B4-BE49-F238E27FC236}">
                  <a16:creationId xmlns:a16="http://schemas.microsoft.com/office/drawing/2014/main" id="{EED03D0A-6E46-4D2A-A50B-A7D9CE24DF0F}"/>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9" name="Freeform 55">
              <a:extLst>
                <a:ext uri="{FF2B5EF4-FFF2-40B4-BE49-F238E27FC236}">
                  <a16:creationId xmlns:a16="http://schemas.microsoft.com/office/drawing/2014/main" id="{01C617E2-5831-4C92-9CEC-7774ABCED22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0" name="Freeform 56">
              <a:extLst>
                <a:ext uri="{FF2B5EF4-FFF2-40B4-BE49-F238E27FC236}">
                  <a16:creationId xmlns:a16="http://schemas.microsoft.com/office/drawing/2014/main" id="{5CAA5BF9-90E1-4DF2-BD05-6F3C75F5AAFB}"/>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71" name="Freeform 57">
              <a:extLst>
                <a:ext uri="{FF2B5EF4-FFF2-40B4-BE49-F238E27FC236}">
                  <a16:creationId xmlns:a16="http://schemas.microsoft.com/office/drawing/2014/main" id="{8728B5B8-67F3-46A3-9529-BCBC2A1F9D7C}"/>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6" name="Group 58">
            <a:extLst>
              <a:ext uri="{FF2B5EF4-FFF2-40B4-BE49-F238E27FC236}">
                <a16:creationId xmlns:a16="http://schemas.microsoft.com/office/drawing/2014/main" id="{51AFD3B9-D55F-4F5F-859C-8FF2898E9F09}"/>
              </a:ext>
            </a:extLst>
          </p:cNvPr>
          <p:cNvGrpSpPr>
            <a:grpSpLocks/>
          </p:cNvGrpSpPr>
          <p:nvPr/>
        </p:nvGrpSpPr>
        <p:grpSpPr bwMode="auto">
          <a:xfrm>
            <a:off x="3048000" y="228600"/>
            <a:ext cx="833438" cy="762000"/>
            <a:chOff x="2400" y="1968"/>
            <a:chExt cx="525" cy="480"/>
          </a:xfrm>
        </p:grpSpPr>
        <p:sp>
          <p:nvSpPr>
            <p:cNvPr id="30764" name="Freeform 59">
              <a:extLst>
                <a:ext uri="{FF2B5EF4-FFF2-40B4-BE49-F238E27FC236}">
                  <a16:creationId xmlns:a16="http://schemas.microsoft.com/office/drawing/2014/main" id="{0007BD2D-6E68-47D3-8FCF-0F8379BF6015}"/>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5" name="Freeform 60">
              <a:extLst>
                <a:ext uri="{FF2B5EF4-FFF2-40B4-BE49-F238E27FC236}">
                  <a16:creationId xmlns:a16="http://schemas.microsoft.com/office/drawing/2014/main" id="{A9B30390-B4F5-4798-A2BC-918C36A50FD9}"/>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6" name="Freeform 61">
              <a:extLst>
                <a:ext uri="{FF2B5EF4-FFF2-40B4-BE49-F238E27FC236}">
                  <a16:creationId xmlns:a16="http://schemas.microsoft.com/office/drawing/2014/main" id="{3E9299DA-2D12-4C79-9A66-37A5DB266BA6}"/>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7" name="Freeform 62">
              <a:extLst>
                <a:ext uri="{FF2B5EF4-FFF2-40B4-BE49-F238E27FC236}">
                  <a16:creationId xmlns:a16="http://schemas.microsoft.com/office/drawing/2014/main" id="{CFBD769C-A60F-42C6-AB1E-588730E7C542}"/>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7" name="Group 63">
            <a:extLst>
              <a:ext uri="{FF2B5EF4-FFF2-40B4-BE49-F238E27FC236}">
                <a16:creationId xmlns:a16="http://schemas.microsoft.com/office/drawing/2014/main" id="{5B2B0120-69FF-4C84-91BF-48E781A7C275}"/>
              </a:ext>
            </a:extLst>
          </p:cNvPr>
          <p:cNvGrpSpPr>
            <a:grpSpLocks/>
          </p:cNvGrpSpPr>
          <p:nvPr/>
        </p:nvGrpSpPr>
        <p:grpSpPr bwMode="auto">
          <a:xfrm>
            <a:off x="6934200" y="0"/>
            <a:ext cx="833438" cy="762000"/>
            <a:chOff x="2400" y="1968"/>
            <a:chExt cx="525" cy="480"/>
          </a:xfrm>
        </p:grpSpPr>
        <p:sp>
          <p:nvSpPr>
            <p:cNvPr id="30760" name="Freeform 64">
              <a:extLst>
                <a:ext uri="{FF2B5EF4-FFF2-40B4-BE49-F238E27FC236}">
                  <a16:creationId xmlns:a16="http://schemas.microsoft.com/office/drawing/2014/main" id="{3AE6CD86-B5A1-460E-8BF5-D2C13DF0C49C}"/>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1" name="Freeform 65">
              <a:extLst>
                <a:ext uri="{FF2B5EF4-FFF2-40B4-BE49-F238E27FC236}">
                  <a16:creationId xmlns:a16="http://schemas.microsoft.com/office/drawing/2014/main" id="{78AD58DF-EF2A-42EC-9AD5-1834736B1D25}"/>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2" name="Freeform 66">
              <a:extLst>
                <a:ext uri="{FF2B5EF4-FFF2-40B4-BE49-F238E27FC236}">
                  <a16:creationId xmlns:a16="http://schemas.microsoft.com/office/drawing/2014/main" id="{8C1E5E74-F45F-45A7-AE95-5721646CF12D}"/>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63" name="Freeform 67">
              <a:extLst>
                <a:ext uri="{FF2B5EF4-FFF2-40B4-BE49-F238E27FC236}">
                  <a16:creationId xmlns:a16="http://schemas.microsoft.com/office/drawing/2014/main" id="{37ECB342-50EA-434E-BEB5-1B340AB57382}"/>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8" name="Group 68">
            <a:extLst>
              <a:ext uri="{FF2B5EF4-FFF2-40B4-BE49-F238E27FC236}">
                <a16:creationId xmlns:a16="http://schemas.microsoft.com/office/drawing/2014/main" id="{516C71EA-75D4-4FFE-8939-63A44674B85F}"/>
              </a:ext>
            </a:extLst>
          </p:cNvPr>
          <p:cNvGrpSpPr>
            <a:grpSpLocks/>
          </p:cNvGrpSpPr>
          <p:nvPr/>
        </p:nvGrpSpPr>
        <p:grpSpPr bwMode="auto">
          <a:xfrm>
            <a:off x="3733800" y="2133600"/>
            <a:ext cx="833438" cy="762000"/>
            <a:chOff x="2400" y="1968"/>
            <a:chExt cx="525" cy="480"/>
          </a:xfrm>
        </p:grpSpPr>
        <p:sp>
          <p:nvSpPr>
            <p:cNvPr id="30756" name="Freeform 69">
              <a:extLst>
                <a:ext uri="{FF2B5EF4-FFF2-40B4-BE49-F238E27FC236}">
                  <a16:creationId xmlns:a16="http://schemas.microsoft.com/office/drawing/2014/main" id="{C8FAC717-4C1B-47E3-8B44-9FBA1C2BB4F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7" name="Freeform 70">
              <a:extLst>
                <a:ext uri="{FF2B5EF4-FFF2-40B4-BE49-F238E27FC236}">
                  <a16:creationId xmlns:a16="http://schemas.microsoft.com/office/drawing/2014/main" id="{F5D75BE2-C809-4D8A-8192-606DF55261DA}"/>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8" name="Freeform 71">
              <a:extLst>
                <a:ext uri="{FF2B5EF4-FFF2-40B4-BE49-F238E27FC236}">
                  <a16:creationId xmlns:a16="http://schemas.microsoft.com/office/drawing/2014/main" id="{B2F9D775-7C0C-4C9D-964D-83E6E3823526}"/>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9" name="Freeform 72">
              <a:extLst>
                <a:ext uri="{FF2B5EF4-FFF2-40B4-BE49-F238E27FC236}">
                  <a16:creationId xmlns:a16="http://schemas.microsoft.com/office/drawing/2014/main" id="{FE5035BD-8CF0-415A-B715-F420B2394C84}"/>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39" name="Group 73">
            <a:extLst>
              <a:ext uri="{FF2B5EF4-FFF2-40B4-BE49-F238E27FC236}">
                <a16:creationId xmlns:a16="http://schemas.microsoft.com/office/drawing/2014/main" id="{49312632-C595-41BE-97B2-C418C85E5265}"/>
              </a:ext>
            </a:extLst>
          </p:cNvPr>
          <p:cNvGrpSpPr>
            <a:grpSpLocks/>
          </p:cNvGrpSpPr>
          <p:nvPr/>
        </p:nvGrpSpPr>
        <p:grpSpPr bwMode="auto">
          <a:xfrm>
            <a:off x="2971800" y="4572000"/>
            <a:ext cx="833438" cy="762000"/>
            <a:chOff x="2400" y="1968"/>
            <a:chExt cx="525" cy="480"/>
          </a:xfrm>
        </p:grpSpPr>
        <p:sp>
          <p:nvSpPr>
            <p:cNvPr id="30752" name="Freeform 74">
              <a:extLst>
                <a:ext uri="{FF2B5EF4-FFF2-40B4-BE49-F238E27FC236}">
                  <a16:creationId xmlns:a16="http://schemas.microsoft.com/office/drawing/2014/main" id="{364F2E0A-0EF9-4B22-9057-F70ADAB38693}"/>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3" name="Freeform 75">
              <a:extLst>
                <a:ext uri="{FF2B5EF4-FFF2-40B4-BE49-F238E27FC236}">
                  <a16:creationId xmlns:a16="http://schemas.microsoft.com/office/drawing/2014/main" id="{9BFC27C7-8218-4E5D-B19A-CF74A87D7180}"/>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4" name="Freeform 76">
              <a:extLst>
                <a:ext uri="{FF2B5EF4-FFF2-40B4-BE49-F238E27FC236}">
                  <a16:creationId xmlns:a16="http://schemas.microsoft.com/office/drawing/2014/main" id="{DB5E20EF-43EE-47DA-B85F-6352F3CB7F59}"/>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5" name="Freeform 77">
              <a:extLst>
                <a:ext uri="{FF2B5EF4-FFF2-40B4-BE49-F238E27FC236}">
                  <a16:creationId xmlns:a16="http://schemas.microsoft.com/office/drawing/2014/main" id="{5E55E299-E831-4ABD-8DE1-58A4C9AA18D4}"/>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40" name="Group 78">
            <a:extLst>
              <a:ext uri="{FF2B5EF4-FFF2-40B4-BE49-F238E27FC236}">
                <a16:creationId xmlns:a16="http://schemas.microsoft.com/office/drawing/2014/main" id="{FE6A92C5-AB29-4EE9-84BE-BF23EE651B8E}"/>
              </a:ext>
            </a:extLst>
          </p:cNvPr>
          <p:cNvGrpSpPr>
            <a:grpSpLocks/>
          </p:cNvGrpSpPr>
          <p:nvPr/>
        </p:nvGrpSpPr>
        <p:grpSpPr bwMode="auto">
          <a:xfrm>
            <a:off x="9144000" y="1447800"/>
            <a:ext cx="833438" cy="762000"/>
            <a:chOff x="2400" y="1968"/>
            <a:chExt cx="525" cy="480"/>
          </a:xfrm>
        </p:grpSpPr>
        <p:sp>
          <p:nvSpPr>
            <p:cNvPr id="30748" name="Freeform 79">
              <a:extLst>
                <a:ext uri="{FF2B5EF4-FFF2-40B4-BE49-F238E27FC236}">
                  <a16:creationId xmlns:a16="http://schemas.microsoft.com/office/drawing/2014/main" id="{8899474B-061E-404D-95CB-2E3F7657B449}"/>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9" name="Freeform 80">
              <a:extLst>
                <a:ext uri="{FF2B5EF4-FFF2-40B4-BE49-F238E27FC236}">
                  <a16:creationId xmlns:a16="http://schemas.microsoft.com/office/drawing/2014/main" id="{6B8F591F-A29F-4D16-BC0F-974E6C95075D}"/>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0" name="Freeform 81">
              <a:extLst>
                <a:ext uri="{FF2B5EF4-FFF2-40B4-BE49-F238E27FC236}">
                  <a16:creationId xmlns:a16="http://schemas.microsoft.com/office/drawing/2014/main" id="{2CE87A1A-A5FF-45B3-9884-DE8F4929B938}"/>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51" name="Freeform 82">
              <a:extLst>
                <a:ext uri="{FF2B5EF4-FFF2-40B4-BE49-F238E27FC236}">
                  <a16:creationId xmlns:a16="http://schemas.microsoft.com/office/drawing/2014/main" id="{86329600-73AF-493D-B432-865EE55C90FE}"/>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0741" name="Group 83">
            <a:extLst>
              <a:ext uri="{FF2B5EF4-FFF2-40B4-BE49-F238E27FC236}">
                <a16:creationId xmlns:a16="http://schemas.microsoft.com/office/drawing/2014/main" id="{10E8B847-B0C8-439B-9A91-C5A5841C9EF8}"/>
              </a:ext>
            </a:extLst>
          </p:cNvPr>
          <p:cNvGrpSpPr>
            <a:grpSpLocks/>
          </p:cNvGrpSpPr>
          <p:nvPr/>
        </p:nvGrpSpPr>
        <p:grpSpPr bwMode="auto">
          <a:xfrm>
            <a:off x="4419600" y="4267200"/>
            <a:ext cx="833438" cy="762000"/>
            <a:chOff x="2400" y="1968"/>
            <a:chExt cx="525" cy="480"/>
          </a:xfrm>
        </p:grpSpPr>
        <p:sp>
          <p:nvSpPr>
            <p:cNvPr id="30744" name="Freeform 84">
              <a:extLst>
                <a:ext uri="{FF2B5EF4-FFF2-40B4-BE49-F238E27FC236}">
                  <a16:creationId xmlns:a16="http://schemas.microsoft.com/office/drawing/2014/main" id="{6535AD72-7E71-412C-ABD1-4024DEA349E5}"/>
                </a:ext>
              </a:extLst>
            </p:cNvPr>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5" name="Freeform 85">
              <a:extLst>
                <a:ext uri="{FF2B5EF4-FFF2-40B4-BE49-F238E27FC236}">
                  <a16:creationId xmlns:a16="http://schemas.microsoft.com/office/drawing/2014/main" id="{A6C56DC2-3E53-409A-A784-A172EE4373BC}"/>
                </a:ext>
              </a:extLst>
            </p:cNvPr>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1">
              <a:gsLst>
                <a:gs pos="0">
                  <a:srgbClr val="FFFFFF"/>
                </a:gs>
                <a:gs pos="100000">
                  <a:schemeClr val="accent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6" name="Freeform 86">
              <a:extLst>
                <a:ext uri="{FF2B5EF4-FFF2-40B4-BE49-F238E27FC236}">
                  <a16:creationId xmlns:a16="http://schemas.microsoft.com/office/drawing/2014/main" id="{A5A57E39-A911-4371-8815-E53A57291FD0}"/>
                </a:ext>
              </a:extLst>
            </p:cNvPr>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0747" name="Freeform 87">
              <a:extLst>
                <a:ext uri="{FF2B5EF4-FFF2-40B4-BE49-F238E27FC236}">
                  <a16:creationId xmlns:a16="http://schemas.microsoft.com/office/drawing/2014/main" id="{9D17AEC8-6A92-408B-8833-D84B08BFF74D}"/>
                </a:ext>
              </a:extLst>
            </p:cNvPr>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sp>
        <p:nvSpPr>
          <p:cNvPr id="88" name="Rectangle 87">
            <a:extLst>
              <a:ext uri="{FF2B5EF4-FFF2-40B4-BE49-F238E27FC236}">
                <a16:creationId xmlns:a16="http://schemas.microsoft.com/office/drawing/2014/main" id="{149DB6EF-A634-4AD5-A43D-BDCC0D12FFA1}"/>
              </a:ext>
            </a:extLst>
          </p:cNvPr>
          <p:cNvSpPr/>
          <p:nvPr/>
        </p:nvSpPr>
        <p:spPr>
          <a:xfrm>
            <a:off x="1905000" y="1905000"/>
            <a:ext cx="8347784" cy="230832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XIN CẢM ƠN THẦY CÔ VÀ </a:t>
            </a:r>
          </a:p>
          <a:p>
            <a:pPr algn="ctr">
              <a:defRPr/>
            </a:pPr>
            <a:r>
              <a:rPr lang="en-US" sz="4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CÁC EM HỌC SINH </a:t>
            </a: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ĐÃ THAM GIA TIẾT HỌC</a:t>
            </a:r>
          </a:p>
        </p:txBody>
      </p:sp>
      <p:pic>
        <p:nvPicPr>
          <p:cNvPr id="87" name="j0213869.wav">
            <a:hlinkClick r:id="" action="ppaction://media"/>
            <a:extLst>
              <a:ext uri="{FF2B5EF4-FFF2-40B4-BE49-F238E27FC236}">
                <a16:creationId xmlns:a16="http://schemas.microsoft.com/office/drawing/2014/main" id="{D8182CA4-E7C3-49E8-9B41-3130C5D97636}"/>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363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fill="hold"/>
                                        <p:tgtEl>
                                          <p:spTgt spid="88"/>
                                        </p:tgtEl>
                                        <p:attrNameLst>
                                          <p:attrName>ppt_x</p:attrName>
                                        </p:attrNameLst>
                                      </p:cBhvr>
                                      <p:tavLst>
                                        <p:tav tm="0">
                                          <p:val>
                                            <p:strVal val="#ppt_x"/>
                                          </p:val>
                                        </p:tav>
                                        <p:tav tm="100000">
                                          <p:val>
                                            <p:strVal val="#ppt_x"/>
                                          </p:val>
                                        </p:tav>
                                      </p:tavLst>
                                    </p:anim>
                                    <p:anim calcmode="lin" valueType="num">
                                      <p:cBhvr additive="base">
                                        <p:cTn id="8"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7"/>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mediacall" presetSubtype="0" fill="hold" nodeType="clickEffect">
                                  <p:stCondLst>
                                    <p:cond delay="0"/>
                                  </p:stCondLst>
                                  <p:childTnLst>
                                    <p:cmd type="call" cmd="playFrom(0.0)">
                                      <p:cBhvr>
                                        <p:cTn id="13" dur="4745" fill="hold"/>
                                        <p:tgtEl>
                                          <p:spTgt spid="87"/>
                                        </p:tgtEl>
                                      </p:cBhvr>
                                    </p:cmd>
                                  </p:childTnLst>
                                </p:cTn>
                              </p:par>
                            </p:childTnLst>
                          </p:cTn>
                        </p:par>
                      </p:childTnLst>
                    </p:cTn>
                  </p:par>
                </p:childTnLst>
              </p:cTn>
              <p:nextCondLst>
                <p:cond evt="onClick" delay="0">
                  <p:tgtEl>
                    <p:spTgt spid="87"/>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8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Trả lời</a:t>
            </a:r>
          </a:p>
        </p:txBody>
      </p:sp>
      <p:sp>
        <p:nvSpPr>
          <p:cNvPr id="2" name="TextBox 1">
            <a:extLst>
              <a:ext uri="{FF2B5EF4-FFF2-40B4-BE49-F238E27FC236}">
                <a16:creationId xmlns:a16="http://schemas.microsoft.com/office/drawing/2014/main" id="{D46F0D5E-5AFA-4474-BA10-3DC4DB8621C8}"/>
              </a:ext>
            </a:extLst>
          </p:cNvPr>
          <p:cNvSpPr txBox="1"/>
          <p:nvPr/>
        </p:nvSpPr>
        <p:spPr>
          <a:xfrm>
            <a:off x="941294" y="1183341"/>
            <a:ext cx="10596282" cy="4401205"/>
          </a:xfrm>
          <a:prstGeom prst="rect">
            <a:avLst/>
          </a:prstGeom>
          <a:noFill/>
        </p:spPr>
        <p:txBody>
          <a:bodyPr wrap="square" rtlCol="0">
            <a:spAutoFit/>
          </a:bodyPr>
          <a:lstStyle/>
          <a:p>
            <a:pPr marL="457200" indent="-457200" algn="just">
              <a:buFontTx/>
              <a:buChar char="-"/>
            </a:pPr>
            <a:r>
              <a:rPr lang="en-US" sz="2800">
                <a:latin typeface="Times New Roman" panose="02020603050405020304" pitchFamily="18" charset="0"/>
                <a:cs typeface="Times New Roman" panose="02020603050405020304" pitchFamily="18" charset="0"/>
              </a:rPr>
              <a:t>Nếu muốn đăng tải bài giới thiệu, công ty cần phải thỏa thuận để có được sự đồng ý của tác giả (nhà sản xuất game nước ngoài) và phải trả phí theo thỏa thuận</a:t>
            </a:r>
          </a:p>
          <a:p>
            <a:pPr marL="457200" indent="-457200" algn="just">
              <a:buFontTx/>
              <a:buChar char="-"/>
            </a:pPr>
            <a:r>
              <a:rPr lang="en-US" sz="2800">
                <a:latin typeface="Times New Roman" panose="02020603050405020304" pitchFamily="18" charset="0"/>
                <a:cs typeface="Times New Roman" panose="02020603050405020304" pitchFamily="18" charset="0"/>
              </a:rPr>
              <a:t>Công ty đã vi phạm luật Sở hữu trí tuệ số 50/2005/QH11 (sửa đổi, bổ sung năm 2019) của Quốc hội quy định về hành vi xâm phạm quyền tác giả.</a:t>
            </a:r>
          </a:p>
          <a:p>
            <a:pPr marL="457200" indent="-457200" algn="just">
              <a:buFontTx/>
              <a:buChar char="-"/>
            </a:pPr>
            <a:r>
              <a:rPr lang="en-US" sz="2800">
                <a:latin typeface="Times New Roman" panose="02020603050405020304" pitchFamily="18" charset="0"/>
                <a:cs typeface="Times New Roman" panose="02020603050405020304" pitchFamily="18" charset="0"/>
              </a:rPr>
              <a:t>Tùy theo tình huống cụ thể, công ty sẽ bị xử phạt theo một trong những quy định tại Nghị định số 131/2013/NĐ-CP của Chính phủ về Quy định xử phạt vi phạm hành chính về quyền tác giả, quyền liên quan</a:t>
            </a:r>
          </a:p>
        </p:txBody>
      </p:sp>
    </p:spTree>
    <p:extLst>
      <p:ext uri="{BB962C8B-B14F-4D97-AF65-F5344CB8AC3E}">
        <p14:creationId xmlns:p14="http://schemas.microsoft.com/office/powerpoint/2010/main" val="412401322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Xét tình huống 2</a:t>
            </a:r>
          </a:p>
        </p:txBody>
      </p:sp>
      <p:pic>
        <p:nvPicPr>
          <p:cNvPr id="3" name="Picture 2">
            <a:extLst>
              <a:ext uri="{FF2B5EF4-FFF2-40B4-BE49-F238E27FC236}">
                <a16:creationId xmlns:a16="http://schemas.microsoft.com/office/drawing/2014/main" id="{F7919C46-4449-4501-BB75-023FD43C99C2}"/>
              </a:ext>
            </a:extLst>
          </p:cNvPr>
          <p:cNvPicPr>
            <a:picLocks noChangeAspect="1"/>
          </p:cNvPicPr>
          <p:nvPr/>
        </p:nvPicPr>
        <p:blipFill rotWithShape="1">
          <a:blip r:embed="rId2"/>
          <a:srcRect l="58409" t="24634" r="1932" b="57377"/>
          <a:stretch/>
        </p:blipFill>
        <p:spPr>
          <a:xfrm>
            <a:off x="843823" y="1422184"/>
            <a:ext cx="10504353" cy="2678761"/>
          </a:xfrm>
          <a:prstGeom prst="rect">
            <a:avLst/>
          </a:prstGeom>
        </p:spPr>
      </p:pic>
    </p:spTree>
    <p:extLst>
      <p:ext uri="{BB962C8B-B14F-4D97-AF65-F5344CB8AC3E}">
        <p14:creationId xmlns:p14="http://schemas.microsoft.com/office/powerpoint/2010/main" val="1981505511"/>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F99B23-682D-46F3-9EC4-BB10459EFFA8}"/>
              </a:ext>
            </a:extLst>
          </p:cNvPr>
          <p:cNvSpPr txBox="1"/>
          <p:nvPr/>
        </p:nvSpPr>
        <p:spPr>
          <a:xfrm>
            <a:off x="0" y="0"/>
            <a:ext cx="1219199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en-US" sz="3600" b="1">
                <a:solidFill>
                  <a:schemeClr val="bg1"/>
                </a:solidFill>
                <a:latin typeface="Times New Roman" panose="02020603050405020304" pitchFamily="18" charset="0"/>
                <a:cs typeface="Times New Roman" panose="02020603050405020304" pitchFamily="18" charset="0"/>
              </a:rPr>
              <a:t>Trả lời</a:t>
            </a:r>
          </a:p>
        </p:txBody>
      </p:sp>
      <p:sp>
        <p:nvSpPr>
          <p:cNvPr id="2" name="TextBox 1">
            <a:extLst>
              <a:ext uri="{FF2B5EF4-FFF2-40B4-BE49-F238E27FC236}">
                <a16:creationId xmlns:a16="http://schemas.microsoft.com/office/drawing/2014/main" id="{D46F0D5E-5AFA-4474-BA10-3DC4DB8621C8}"/>
              </a:ext>
            </a:extLst>
          </p:cNvPr>
          <p:cNvSpPr txBox="1"/>
          <p:nvPr/>
        </p:nvSpPr>
        <p:spPr>
          <a:xfrm>
            <a:off x="941294" y="1183341"/>
            <a:ext cx="10596282" cy="2246769"/>
          </a:xfrm>
          <a:prstGeom prst="rect">
            <a:avLst/>
          </a:prstGeom>
          <a:noFill/>
        </p:spPr>
        <p:txBody>
          <a:bodyPr wrap="square" rtlCol="0">
            <a:spAutoFit/>
          </a:bodyPr>
          <a:lstStyle/>
          <a:p>
            <a:pPr marL="457200" indent="-457200" algn="just">
              <a:buFontTx/>
              <a:buChar char="-"/>
            </a:pPr>
            <a:r>
              <a:rPr lang="en-US" sz="2800">
                <a:latin typeface="Times New Roman" panose="02020603050405020304" pitchFamily="18" charset="0"/>
                <a:cs typeface="Times New Roman" panose="02020603050405020304" pitchFamily="18" charset="0"/>
              </a:rPr>
              <a:t>Có thể sử dụng những bức ảnh và lời bình với điều kiện không làm sai ý tác giả và có trích dẫn một cách hợp lí.</a:t>
            </a:r>
          </a:p>
          <a:p>
            <a:pPr marL="457200" indent="-457200" algn="just">
              <a:buFontTx/>
              <a:buChar char="-"/>
            </a:pPr>
            <a:r>
              <a:rPr lang="en-US" sz="2800">
                <a:latin typeface="Times New Roman" panose="02020603050405020304" pitchFamily="18" charset="0"/>
                <a:cs typeface="Times New Roman" panose="02020603050405020304" pitchFamily="18" charset="0"/>
              </a:rPr>
              <a:t>Để làm rõ nguồn thông tin đã sử dụng, ta ghi rõ tên tác giả hoặc cơ quan tổ chức, tên cuốn sách, tạp chí hay địa chỉ trang web nơi đăng thông tin, ngày tháng công bố thông tin (nếu có)</a:t>
            </a:r>
          </a:p>
        </p:txBody>
      </p:sp>
    </p:spTree>
    <p:extLst>
      <p:ext uri="{BB962C8B-B14F-4D97-AF65-F5344CB8AC3E}">
        <p14:creationId xmlns:p14="http://schemas.microsoft.com/office/powerpoint/2010/main" val="411384040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E635C568-79E6-4F2F-B272-670EAA04342B}"/>
              </a:ext>
            </a:extLst>
          </p:cNvPr>
          <p:cNvSpPr>
            <a:spLocks noGrp="1" noChangeArrowheads="1"/>
          </p:cNvSpPr>
          <p:nvPr>
            <p:ph type="title"/>
          </p:nvPr>
        </p:nvSpPr>
        <p:spPr>
          <a:xfrm>
            <a:off x="0" y="0"/>
            <a:ext cx="12192000" cy="1244184"/>
          </a:xfrm>
        </p:spPr>
        <p:style>
          <a:lnRef idx="0">
            <a:schemeClr val="accent6"/>
          </a:lnRef>
          <a:fillRef idx="3">
            <a:schemeClr val="accent6"/>
          </a:fillRef>
          <a:effectRef idx="3">
            <a:schemeClr val="accent6"/>
          </a:effectRef>
          <a:fontRef idx="minor">
            <a:schemeClr val="lt1"/>
          </a:fontRef>
        </p:style>
        <p:txBody>
          <a:bodyPr>
            <a:noAutofit/>
          </a:bodyPr>
          <a:lstStyle/>
          <a:p>
            <a:pPr algn="ctr" eaLnBrk="1" hangingPunct="1"/>
            <a:r>
              <a:rPr lang="en-US" altLang="en-US" sz="3600" b="1">
                <a:solidFill>
                  <a:schemeClr val="tx1"/>
                </a:solidFill>
                <a:latin typeface="Times New Roman" panose="02020603050405020304" pitchFamily="18" charset="0"/>
                <a:cs typeface="Times New Roman" panose="02020603050405020304" pitchFamily="18" charset="0"/>
              </a:rPr>
              <a:t>2. Tác hại của sự bất cẩn khi chia sẻ thông tin qua Internet</a:t>
            </a:r>
          </a:p>
        </p:txBody>
      </p:sp>
      <p:sp>
        <p:nvSpPr>
          <p:cNvPr id="7" name="TextBox 6">
            <a:extLst>
              <a:ext uri="{FF2B5EF4-FFF2-40B4-BE49-F238E27FC236}">
                <a16:creationId xmlns:a16="http://schemas.microsoft.com/office/drawing/2014/main" id="{880DAADB-F202-4562-927C-D198E9630B5D}"/>
              </a:ext>
            </a:extLst>
          </p:cNvPr>
          <p:cNvSpPr txBox="1"/>
          <p:nvPr/>
        </p:nvSpPr>
        <p:spPr>
          <a:xfrm>
            <a:off x="443343" y="4168380"/>
            <a:ext cx="11194473" cy="1077218"/>
          </a:xfrm>
          <a:prstGeom prst="rect">
            <a:avLst/>
          </a:prstGeom>
          <a:noFill/>
        </p:spPr>
        <p:txBody>
          <a:bodyPr wrap="square">
            <a:spAutoFit/>
          </a:bodyPr>
          <a:lstStyle/>
          <a:p>
            <a:pPr algn="just" eaLnBrk="1" hangingPunct="1">
              <a:spcBef>
                <a:spcPct val="50000"/>
              </a:spcBef>
            </a:pPr>
            <a:r>
              <a:rPr lang="en-US" altLang="en-US" sz="3200">
                <a:latin typeface="Times New Roman" panose="02020603050405020304" pitchFamily="18" charset="0"/>
                <a:cs typeface="Times New Roman" panose="02020603050405020304" pitchFamily="18" charset="0"/>
              </a:rPr>
              <a:t>=&gt; Hậu quả: bị đe dọa, lừa đảo, tống tiền nạn nhân và cả bạn bè, thân nhân của người đó</a:t>
            </a:r>
          </a:p>
        </p:txBody>
      </p:sp>
      <p:sp>
        <p:nvSpPr>
          <p:cNvPr id="8" name="TextBox 7">
            <a:extLst>
              <a:ext uri="{FF2B5EF4-FFF2-40B4-BE49-F238E27FC236}">
                <a16:creationId xmlns:a16="http://schemas.microsoft.com/office/drawing/2014/main" id="{F706B72C-161F-471E-B24E-4A140E52D83D}"/>
              </a:ext>
            </a:extLst>
          </p:cNvPr>
          <p:cNvSpPr txBox="1"/>
          <p:nvPr/>
        </p:nvSpPr>
        <p:spPr>
          <a:xfrm>
            <a:off x="443343" y="2460061"/>
            <a:ext cx="11305311" cy="1569660"/>
          </a:xfrm>
          <a:prstGeom prst="rect">
            <a:avLst/>
          </a:prstGeom>
          <a:noFill/>
        </p:spPr>
        <p:txBody>
          <a:bodyPr wrap="square">
            <a:spAutoFit/>
          </a:bodyPr>
          <a:lstStyle/>
          <a:p>
            <a:pPr marL="457200" indent="-457200" algn="just" eaLnBrk="1" hangingPunct="1">
              <a:spcBef>
                <a:spcPct val="50000"/>
              </a:spcBef>
              <a:buFont typeface="Wingdings" panose="05000000000000000000" pitchFamily="2" charset="2"/>
              <a:buChar char="Ø"/>
            </a:pPr>
            <a:r>
              <a:rPr lang="en-US" altLang="en-US" sz="3200">
                <a:latin typeface="Times New Roman" panose="02020603050405020304" pitchFamily="18" charset="0"/>
                <a:cs typeface="Times New Roman" panose="02020603050405020304" pitchFamily="18" charset="0"/>
                <a:sym typeface="Wingdings" panose="05000000000000000000" pitchFamily="2" charset="2"/>
              </a:rPr>
              <a:t>Thông tin cá nhân của một người khi lưu trữ hoặc giao tiếp một cách bất cẩn trong môi trường số rất dễ bị kẻ xấu thu thập, đánh cắp</a:t>
            </a:r>
          </a:p>
        </p:txBody>
      </p:sp>
      <p:sp>
        <p:nvSpPr>
          <p:cNvPr id="10" name="TextBox 9">
            <a:extLst>
              <a:ext uri="{FF2B5EF4-FFF2-40B4-BE49-F238E27FC236}">
                <a16:creationId xmlns:a16="http://schemas.microsoft.com/office/drawing/2014/main" id="{B7B3D13E-7F7A-4133-936D-024D52401796}"/>
              </a:ext>
            </a:extLst>
          </p:cNvPr>
          <p:cNvSpPr txBox="1"/>
          <p:nvPr/>
        </p:nvSpPr>
        <p:spPr>
          <a:xfrm>
            <a:off x="540326" y="1531549"/>
            <a:ext cx="11651673" cy="584775"/>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a) Thông tin cá nhân lưu trữ trong máy tính có thể bị tiết lộ</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20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DA4D-89D8-40AA-9FBF-F91CD623A8BD}"/>
              </a:ext>
            </a:extLst>
          </p:cNvPr>
          <p:cNvSpPr>
            <a:spLocks noGrp="1"/>
          </p:cNvSpPr>
          <p:nvPr>
            <p:ph type="title"/>
          </p:nvPr>
        </p:nvSpPr>
        <p:spPr>
          <a:xfrm>
            <a:off x="838200" y="365125"/>
            <a:ext cx="10515600" cy="414805"/>
          </a:xfrm>
        </p:spPr>
        <p:txBody>
          <a:bodyPr>
            <a:noAutofit/>
          </a:bodyPr>
          <a:lstStyle/>
          <a:p>
            <a:pPr algn="ctr"/>
            <a:r>
              <a:rPr lang="en-US" sz="3600" b="1">
                <a:solidFill>
                  <a:srgbClr val="0070C0"/>
                </a:solidFill>
                <a:latin typeface="Times New Roman" panose="02020603050405020304" pitchFamily="18" charset="0"/>
                <a:cs typeface="Times New Roman" panose="02020603050405020304" pitchFamily="18" charset="0"/>
              </a:rPr>
              <a:t>Các chiêu trò lừa đảo</a:t>
            </a:r>
          </a:p>
        </p:txBody>
      </p:sp>
      <p:pic>
        <p:nvPicPr>
          <p:cNvPr id="1026" name="Picture 2">
            <a:extLst>
              <a:ext uri="{FF2B5EF4-FFF2-40B4-BE49-F238E27FC236}">
                <a16:creationId xmlns:a16="http://schemas.microsoft.com/office/drawing/2014/main" id="{84F8F615-254C-48C3-ABCB-6B89E9750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17" y="1263650"/>
            <a:ext cx="62865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ECF7B2-4A46-4044-AD87-9B50A17A9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733" y="3121025"/>
            <a:ext cx="600075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0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976</TotalTime>
  <Words>2075</Words>
  <Application>Microsoft Office PowerPoint</Application>
  <PresentationFormat>Widescreen</PresentationFormat>
  <Paragraphs>302</Paragraphs>
  <Slides>42</Slides>
  <Notes>4</Notes>
  <HiddenSlides>1</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.VnBlack</vt:lpstr>
      <vt:lpstr>.VnTime</vt:lpstr>
      <vt:lpstr>Arial</vt:lpstr>
      <vt:lpstr>Arial Black</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Tác hại của sự bất cẩn khi chia sẻ thông tin qua Internet</vt:lpstr>
      <vt:lpstr>Các chiêu trò lừa đảo</vt:lpstr>
      <vt:lpstr>PowerPoint Presentation</vt:lpstr>
      <vt:lpstr>PowerPoint Presentation</vt:lpstr>
      <vt:lpstr>PowerPoint Presentation</vt:lpstr>
      <vt:lpstr>PowerPoint Presentation</vt:lpstr>
      <vt:lpstr>Cổng thông tin điện tử của Chính phủ ngày 22/9/2020 cảnh báo</vt:lpstr>
      <vt:lpstr>Biện pháp phòng tránh</vt:lpstr>
      <vt:lpstr>Luật an ninh mạng</vt:lpstr>
      <vt:lpstr>PowerPoint Presentation</vt:lpstr>
      <vt:lpstr>2. Tác hại của sự bất cẩn khi chia sẻ thông tin qua Internet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HoangThanh Tam</cp:lastModifiedBy>
  <cp:revision>65</cp:revision>
  <dcterms:created xsi:type="dcterms:W3CDTF">2020-11-10T08:16:24Z</dcterms:created>
  <dcterms:modified xsi:type="dcterms:W3CDTF">2022-02-09T13:25:02Z</dcterms:modified>
</cp:coreProperties>
</file>